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83" r:id="rId3"/>
    <p:sldId id="284" r:id="rId4"/>
    <p:sldId id="285" r:id="rId5"/>
    <p:sldId id="268" r:id="rId6"/>
    <p:sldId id="273" r:id="rId7"/>
    <p:sldId id="263" r:id="rId8"/>
    <p:sldId id="287" r:id="rId9"/>
    <p:sldId id="282" r:id="rId10"/>
    <p:sldId id="286" r:id="rId11"/>
    <p:sldId id="259" r:id="rId12"/>
    <p:sldId id="260" r:id="rId13"/>
    <p:sldId id="261" r:id="rId14"/>
    <p:sldId id="262" r:id="rId15"/>
    <p:sldId id="266" r:id="rId16"/>
    <p:sldId id="267" r:id="rId17"/>
    <p:sldId id="289" r:id="rId18"/>
    <p:sldId id="271" r:id="rId19"/>
    <p:sldId id="272" r:id="rId20"/>
    <p:sldId id="265" r:id="rId21"/>
    <p:sldId id="288" r:id="rId22"/>
    <p:sldId id="264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8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23F48-B254-4E91-B266-892C505BAAA8}" type="datetimeFigureOut">
              <a:rPr lang="en-CA" smtClean="0"/>
              <a:t>2024-06-02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67AB8-642D-4455-AF37-8EB63883D0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0817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67AB8-642D-4455-AF37-8EB63883D0CB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0420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7AB8-642D-4455-AF37-8EB63883D0CB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20507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7AB8-642D-4455-AF37-8EB63883D0CB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65974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7AB8-642D-4455-AF37-8EB63883D0CB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18787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7AB8-642D-4455-AF37-8EB63883D0CB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33904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7AB8-642D-4455-AF37-8EB63883D0CB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88966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7AB8-642D-4455-AF37-8EB63883D0CB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51838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7AB8-642D-4455-AF37-8EB63883D0CB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48803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7AB8-642D-4455-AF37-8EB63883D0CB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66944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7AB8-642D-4455-AF37-8EB63883D0CB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13568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7AB8-642D-4455-AF37-8EB63883D0CB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5455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7AB8-642D-4455-AF37-8EB63883D0CB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67201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7AB8-642D-4455-AF37-8EB63883D0CB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063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7AB8-642D-4455-AF37-8EB63883D0CB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65248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7AB8-642D-4455-AF37-8EB63883D0CB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1449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7AB8-642D-4455-AF37-8EB63883D0CB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8520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7AB8-642D-4455-AF37-8EB63883D0CB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1435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7AB8-642D-4455-AF37-8EB63883D0CB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8869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7AB8-642D-4455-AF37-8EB63883D0CB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5587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7AB8-642D-4455-AF37-8EB63883D0CB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0170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7AB8-642D-4455-AF37-8EB63883D0CB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9174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7AB8-642D-4455-AF37-8EB63883D0CB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9737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920EA80A-E061-4022-A55A-5A90FF30CC53}" type="datetimeFigureOut">
              <a:rPr lang="en-CA" smtClean="0"/>
              <a:t>2024-06-02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CA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A80A-E061-4022-A55A-5A90FF30CC53}" type="datetimeFigureOut">
              <a:rPr lang="en-CA" smtClean="0"/>
              <a:t>2024-06-02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A80A-E061-4022-A55A-5A90FF30CC53}" type="datetimeFigureOut">
              <a:rPr lang="en-CA" smtClean="0"/>
              <a:t>2024-06-02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20EA80A-E061-4022-A55A-5A90FF30CC53}" type="datetimeFigureOut">
              <a:rPr lang="en-CA" smtClean="0"/>
              <a:t>2024-06-02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920EA80A-E061-4022-A55A-5A90FF30CC53}" type="datetimeFigureOut">
              <a:rPr lang="en-CA" smtClean="0"/>
              <a:t>2024-06-02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A80A-E061-4022-A55A-5A90FF30CC53}" type="datetimeFigureOut">
              <a:rPr lang="en-CA" smtClean="0"/>
              <a:t>2024-06-02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A80A-E061-4022-A55A-5A90FF30CC53}" type="datetimeFigureOut">
              <a:rPr lang="en-CA" smtClean="0"/>
              <a:t>2024-06-02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20EA80A-E061-4022-A55A-5A90FF30CC53}" type="datetimeFigureOut">
              <a:rPr lang="en-CA" smtClean="0"/>
              <a:t>2024-06-02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A80A-E061-4022-A55A-5A90FF30CC53}" type="datetimeFigureOut">
              <a:rPr lang="en-CA" smtClean="0"/>
              <a:t>2024-06-02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20EA80A-E061-4022-A55A-5A90FF30CC53}" type="datetimeFigureOut">
              <a:rPr lang="en-CA" smtClean="0"/>
              <a:t>2024-06-02</a:t>
            </a:fld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20EA80A-E061-4022-A55A-5A90FF30CC53}" type="datetimeFigureOut">
              <a:rPr lang="en-CA" smtClean="0"/>
              <a:t>2024-06-02</a:t>
            </a:fld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20EA80A-E061-4022-A55A-5A90FF30CC53}" type="datetimeFigureOut">
              <a:rPr lang="en-CA" smtClean="0"/>
              <a:t>2024-06-02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hyperlink" Target="http://www.bcmath.ca/" TargetMode="Externa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96.bin"/><Relationship Id="rId18" Type="http://schemas.openxmlformats.org/officeDocument/2006/relationships/image" Target="../media/image64.wmf"/><Relationship Id="rId26" Type="http://schemas.openxmlformats.org/officeDocument/2006/relationships/image" Target="../media/image93.wmf"/><Relationship Id="rId39" Type="http://schemas.openxmlformats.org/officeDocument/2006/relationships/image" Target="../media/image99.wmf"/><Relationship Id="rId21" Type="http://schemas.openxmlformats.org/officeDocument/2006/relationships/oleObject" Target="../embeddings/oleObject100.bin"/><Relationship Id="rId34" Type="http://schemas.openxmlformats.org/officeDocument/2006/relationships/oleObject" Target="../embeddings/oleObject106.bin"/><Relationship Id="rId42" Type="http://schemas.openxmlformats.org/officeDocument/2006/relationships/oleObject" Target="../embeddings/oleObject110.bin"/><Relationship Id="rId47" Type="http://schemas.openxmlformats.org/officeDocument/2006/relationships/image" Target="../media/image102.wmf"/><Relationship Id="rId50" Type="http://schemas.openxmlformats.org/officeDocument/2006/relationships/oleObject" Target="../embeddings/oleObject114.bin"/><Relationship Id="rId7" Type="http://schemas.openxmlformats.org/officeDocument/2006/relationships/oleObject" Target="../embeddings/oleObject9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9.wmf"/><Relationship Id="rId29" Type="http://schemas.openxmlformats.org/officeDocument/2006/relationships/image" Target="../media/image109.png"/><Relationship Id="rId11" Type="http://schemas.openxmlformats.org/officeDocument/2006/relationships/oleObject" Target="../embeddings/oleObject95.bin"/><Relationship Id="rId24" Type="http://schemas.openxmlformats.org/officeDocument/2006/relationships/image" Target="../media/image92.wmf"/><Relationship Id="rId32" Type="http://schemas.openxmlformats.org/officeDocument/2006/relationships/oleObject" Target="../embeddings/oleObject105.bin"/><Relationship Id="rId37" Type="http://schemas.openxmlformats.org/officeDocument/2006/relationships/image" Target="../media/image98.wmf"/><Relationship Id="rId40" Type="http://schemas.openxmlformats.org/officeDocument/2006/relationships/oleObject" Target="../embeddings/oleObject109.bin"/><Relationship Id="rId45" Type="http://schemas.openxmlformats.org/officeDocument/2006/relationships/image" Target="../media/image28.wmf"/><Relationship Id="rId53" Type="http://schemas.openxmlformats.org/officeDocument/2006/relationships/image" Target="../media/image105.wmf"/><Relationship Id="rId5" Type="http://schemas.openxmlformats.org/officeDocument/2006/relationships/oleObject" Target="../embeddings/oleObject92.bin"/><Relationship Id="rId10" Type="http://schemas.openxmlformats.org/officeDocument/2006/relationships/image" Target="../media/image86.wmf"/><Relationship Id="rId19" Type="http://schemas.openxmlformats.org/officeDocument/2006/relationships/oleObject" Target="../embeddings/oleObject99.bin"/><Relationship Id="rId31" Type="http://schemas.openxmlformats.org/officeDocument/2006/relationships/image" Target="../media/image95.wmf"/><Relationship Id="rId44" Type="http://schemas.openxmlformats.org/officeDocument/2006/relationships/oleObject" Target="../embeddings/oleObject111.bin"/><Relationship Id="rId52" Type="http://schemas.openxmlformats.org/officeDocument/2006/relationships/oleObject" Target="../embeddings/oleObject115.bin"/><Relationship Id="rId4" Type="http://schemas.openxmlformats.org/officeDocument/2006/relationships/image" Target="../media/image99.png"/><Relationship Id="rId9" Type="http://schemas.openxmlformats.org/officeDocument/2006/relationships/oleObject" Target="../embeddings/oleObject94.bin"/><Relationship Id="rId14" Type="http://schemas.openxmlformats.org/officeDocument/2006/relationships/image" Target="../media/image88.wmf"/><Relationship Id="rId22" Type="http://schemas.openxmlformats.org/officeDocument/2006/relationships/image" Target="../media/image91.wmf"/><Relationship Id="rId27" Type="http://schemas.openxmlformats.org/officeDocument/2006/relationships/oleObject" Target="../embeddings/oleObject103.bin"/><Relationship Id="rId30" Type="http://schemas.openxmlformats.org/officeDocument/2006/relationships/oleObject" Target="../embeddings/oleObject104.bin"/><Relationship Id="rId35" Type="http://schemas.openxmlformats.org/officeDocument/2006/relationships/image" Target="../media/image97.wmf"/><Relationship Id="rId43" Type="http://schemas.openxmlformats.org/officeDocument/2006/relationships/image" Target="../media/image101.wmf"/><Relationship Id="rId48" Type="http://schemas.openxmlformats.org/officeDocument/2006/relationships/oleObject" Target="../embeddings/oleObject113.bin"/><Relationship Id="rId8" Type="http://schemas.openxmlformats.org/officeDocument/2006/relationships/image" Target="../media/image16.wmf"/><Relationship Id="rId51" Type="http://schemas.openxmlformats.org/officeDocument/2006/relationships/image" Target="../media/image104.wmf"/><Relationship Id="rId3" Type="http://schemas.openxmlformats.org/officeDocument/2006/relationships/notesSlide" Target="../notesSlides/notesSlide10.xml"/><Relationship Id="rId12" Type="http://schemas.openxmlformats.org/officeDocument/2006/relationships/image" Target="../media/image87.wmf"/><Relationship Id="rId17" Type="http://schemas.openxmlformats.org/officeDocument/2006/relationships/oleObject" Target="../embeddings/oleObject98.bin"/><Relationship Id="rId25" Type="http://schemas.openxmlformats.org/officeDocument/2006/relationships/oleObject" Target="../embeddings/oleObject102.bin"/><Relationship Id="rId33" Type="http://schemas.openxmlformats.org/officeDocument/2006/relationships/image" Target="../media/image96.wmf"/><Relationship Id="rId38" Type="http://schemas.openxmlformats.org/officeDocument/2006/relationships/oleObject" Target="../embeddings/oleObject108.bin"/><Relationship Id="rId46" Type="http://schemas.openxmlformats.org/officeDocument/2006/relationships/oleObject" Target="../embeddings/oleObject112.bin"/><Relationship Id="rId20" Type="http://schemas.openxmlformats.org/officeDocument/2006/relationships/image" Target="../media/image90.wmf"/><Relationship Id="rId41" Type="http://schemas.openxmlformats.org/officeDocument/2006/relationships/image" Target="../media/image100.wmf"/><Relationship Id="rId1" Type="http://schemas.openxmlformats.org/officeDocument/2006/relationships/tags" Target="../tags/tag11.xml"/><Relationship Id="rId6" Type="http://schemas.openxmlformats.org/officeDocument/2006/relationships/image" Target="../media/image15.wmf"/><Relationship Id="rId15" Type="http://schemas.openxmlformats.org/officeDocument/2006/relationships/oleObject" Target="../embeddings/oleObject97.bin"/><Relationship Id="rId23" Type="http://schemas.openxmlformats.org/officeDocument/2006/relationships/oleObject" Target="../embeddings/oleObject101.bin"/><Relationship Id="rId28" Type="http://schemas.openxmlformats.org/officeDocument/2006/relationships/image" Target="../media/image94.wmf"/><Relationship Id="rId36" Type="http://schemas.openxmlformats.org/officeDocument/2006/relationships/oleObject" Target="../embeddings/oleObject107.bin"/><Relationship Id="rId49" Type="http://schemas.openxmlformats.org/officeDocument/2006/relationships/image" Target="../media/image10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8.bin"/><Relationship Id="rId13" Type="http://schemas.openxmlformats.org/officeDocument/2006/relationships/oleObject" Target="../embeddings/oleObject121.bin"/><Relationship Id="rId18" Type="http://schemas.openxmlformats.org/officeDocument/2006/relationships/oleObject" Target="../embeddings/oleObject126.bin"/><Relationship Id="rId26" Type="http://schemas.openxmlformats.org/officeDocument/2006/relationships/oleObject" Target="../embeddings/oleObject133.bin"/><Relationship Id="rId3" Type="http://schemas.openxmlformats.org/officeDocument/2006/relationships/notesSlide" Target="../notesSlides/notesSlide11.xml"/><Relationship Id="rId21" Type="http://schemas.openxmlformats.org/officeDocument/2006/relationships/oleObject" Target="../embeddings/oleObject129.bin"/><Relationship Id="rId7" Type="http://schemas.openxmlformats.org/officeDocument/2006/relationships/image" Target="../media/image106.wmf"/><Relationship Id="rId12" Type="http://schemas.openxmlformats.org/officeDocument/2006/relationships/oleObject" Target="../embeddings/oleObject120.bin"/><Relationship Id="rId17" Type="http://schemas.openxmlformats.org/officeDocument/2006/relationships/oleObject" Target="../embeddings/oleObject125.bin"/><Relationship Id="rId25" Type="http://schemas.openxmlformats.org/officeDocument/2006/relationships/image" Target="../media/image10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4.bin"/><Relationship Id="rId20" Type="http://schemas.openxmlformats.org/officeDocument/2006/relationships/oleObject" Target="../embeddings/oleObject128.bin"/><Relationship Id="rId29" Type="http://schemas.openxmlformats.org/officeDocument/2006/relationships/image" Target="../media/image125.png"/><Relationship Id="rId1" Type="http://schemas.openxmlformats.org/officeDocument/2006/relationships/tags" Target="../tags/tag12.xml"/><Relationship Id="rId6" Type="http://schemas.openxmlformats.org/officeDocument/2006/relationships/oleObject" Target="../embeddings/oleObject117.bin"/><Relationship Id="rId11" Type="http://schemas.openxmlformats.org/officeDocument/2006/relationships/image" Target="../media/image108.wmf"/><Relationship Id="rId24" Type="http://schemas.openxmlformats.org/officeDocument/2006/relationships/oleObject" Target="../embeddings/oleObject132.bin"/><Relationship Id="rId5" Type="http://schemas.openxmlformats.org/officeDocument/2006/relationships/image" Target="../media/image15.wmf"/><Relationship Id="rId15" Type="http://schemas.openxmlformats.org/officeDocument/2006/relationships/oleObject" Target="../embeddings/oleObject123.bin"/><Relationship Id="rId23" Type="http://schemas.openxmlformats.org/officeDocument/2006/relationships/oleObject" Target="../embeddings/oleObject131.bin"/><Relationship Id="rId28" Type="http://schemas.openxmlformats.org/officeDocument/2006/relationships/oleObject" Target="../embeddings/oleObject135.bin"/><Relationship Id="rId10" Type="http://schemas.openxmlformats.org/officeDocument/2006/relationships/oleObject" Target="../embeddings/oleObject119.bin"/><Relationship Id="rId19" Type="http://schemas.openxmlformats.org/officeDocument/2006/relationships/oleObject" Target="../embeddings/oleObject127.bin"/><Relationship Id="rId4" Type="http://schemas.openxmlformats.org/officeDocument/2006/relationships/oleObject" Target="../embeddings/oleObject116.bin"/><Relationship Id="rId9" Type="http://schemas.openxmlformats.org/officeDocument/2006/relationships/image" Target="../media/image107.wmf"/><Relationship Id="rId14" Type="http://schemas.openxmlformats.org/officeDocument/2006/relationships/oleObject" Target="../embeddings/oleObject122.bin"/><Relationship Id="rId22" Type="http://schemas.openxmlformats.org/officeDocument/2006/relationships/oleObject" Target="../embeddings/oleObject130.bin"/><Relationship Id="rId27" Type="http://schemas.openxmlformats.org/officeDocument/2006/relationships/oleObject" Target="../embeddings/oleObject134.bin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4.wmf"/><Relationship Id="rId18" Type="http://schemas.openxmlformats.org/officeDocument/2006/relationships/oleObject" Target="../embeddings/oleObject143.bin"/><Relationship Id="rId26" Type="http://schemas.openxmlformats.org/officeDocument/2006/relationships/oleObject" Target="../embeddings/oleObject147.bin"/><Relationship Id="rId39" Type="http://schemas.openxmlformats.org/officeDocument/2006/relationships/oleObject" Target="../embeddings/oleObject154.bin"/><Relationship Id="rId21" Type="http://schemas.openxmlformats.org/officeDocument/2006/relationships/image" Target="../media/image118.wmf"/><Relationship Id="rId34" Type="http://schemas.openxmlformats.org/officeDocument/2006/relationships/image" Target="../media/image124.wmf"/><Relationship Id="rId42" Type="http://schemas.openxmlformats.org/officeDocument/2006/relationships/image" Target="../media/image128.wmf"/><Relationship Id="rId47" Type="http://schemas.openxmlformats.org/officeDocument/2006/relationships/oleObject" Target="../embeddings/oleObject158.bin"/><Relationship Id="rId50" Type="http://schemas.openxmlformats.org/officeDocument/2006/relationships/oleObject" Target="../embeddings/oleObject160.bin"/><Relationship Id="rId7" Type="http://schemas.openxmlformats.org/officeDocument/2006/relationships/image" Target="../media/image11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2.bin"/><Relationship Id="rId29" Type="http://schemas.openxmlformats.org/officeDocument/2006/relationships/image" Target="../media/image122.wmf"/><Relationship Id="rId11" Type="http://schemas.openxmlformats.org/officeDocument/2006/relationships/image" Target="../media/image113.wmf"/><Relationship Id="rId24" Type="http://schemas.openxmlformats.org/officeDocument/2006/relationships/oleObject" Target="../embeddings/oleObject146.bin"/><Relationship Id="rId32" Type="http://schemas.openxmlformats.org/officeDocument/2006/relationships/oleObject" Target="../embeddings/oleObject150.bin"/><Relationship Id="rId37" Type="http://schemas.openxmlformats.org/officeDocument/2006/relationships/oleObject" Target="../embeddings/oleObject153.bin"/><Relationship Id="rId40" Type="http://schemas.openxmlformats.org/officeDocument/2006/relationships/image" Target="../media/image127.wmf"/><Relationship Id="rId45" Type="http://schemas.openxmlformats.org/officeDocument/2006/relationships/oleObject" Target="../embeddings/oleObject157.bin"/><Relationship Id="rId53" Type="http://schemas.openxmlformats.org/officeDocument/2006/relationships/image" Target="../media/image133.wmf"/><Relationship Id="rId5" Type="http://schemas.openxmlformats.org/officeDocument/2006/relationships/image" Target="../media/image110.wmf"/><Relationship Id="rId10" Type="http://schemas.openxmlformats.org/officeDocument/2006/relationships/oleObject" Target="../embeddings/oleObject139.bin"/><Relationship Id="rId19" Type="http://schemas.openxmlformats.org/officeDocument/2006/relationships/image" Target="../media/image117.wmf"/><Relationship Id="rId31" Type="http://schemas.openxmlformats.org/officeDocument/2006/relationships/image" Target="../media/image123.wmf"/><Relationship Id="rId44" Type="http://schemas.openxmlformats.org/officeDocument/2006/relationships/image" Target="../media/image129.wmf"/><Relationship Id="rId52" Type="http://schemas.openxmlformats.org/officeDocument/2006/relationships/oleObject" Target="../embeddings/oleObject161.bin"/><Relationship Id="rId4" Type="http://schemas.openxmlformats.org/officeDocument/2006/relationships/oleObject" Target="../embeddings/oleObject136.bin"/><Relationship Id="rId9" Type="http://schemas.openxmlformats.org/officeDocument/2006/relationships/image" Target="../media/image112.wmf"/><Relationship Id="rId14" Type="http://schemas.openxmlformats.org/officeDocument/2006/relationships/oleObject" Target="../embeddings/oleObject141.bin"/><Relationship Id="rId22" Type="http://schemas.openxmlformats.org/officeDocument/2006/relationships/oleObject" Target="../embeddings/oleObject145.bin"/><Relationship Id="rId27" Type="http://schemas.openxmlformats.org/officeDocument/2006/relationships/image" Target="../media/image121.wmf"/><Relationship Id="rId30" Type="http://schemas.openxmlformats.org/officeDocument/2006/relationships/oleObject" Target="../embeddings/oleObject149.bin"/><Relationship Id="rId35" Type="http://schemas.openxmlformats.org/officeDocument/2006/relationships/oleObject" Target="../embeddings/oleObject152.bin"/><Relationship Id="rId43" Type="http://schemas.openxmlformats.org/officeDocument/2006/relationships/oleObject" Target="../embeddings/oleObject156.bin"/><Relationship Id="rId48" Type="http://schemas.openxmlformats.org/officeDocument/2006/relationships/image" Target="../media/image131.wmf"/><Relationship Id="rId8" Type="http://schemas.openxmlformats.org/officeDocument/2006/relationships/oleObject" Target="../embeddings/oleObject138.bin"/><Relationship Id="rId51" Type="http://schemas.openxmlformats.org/officeDocument/2006/relationships/image" Target="../media/image132.wmf"/><Relationship Id="rId3" Type="http://schemas.openxmlformats.org/officeDocument/2006/relationships/notesSlide" Target="../notesSlides/notesSlide12.xml"/><Relationship Id="rId12" Type="http://schemas.openxmlformats.org/officeDocument/2006/relationships/oleObject" Target="../embeddings/oleObject140.bin"/><Relationship Id="rId17" Type="http://schemas.openxmlformats.org/officeDocument/2006/relationships/image" Target="../media/image116.wmf"/><Relationship Id="rId25" Type="http://schemas.openxmlformats.org/officeDocument/2006/relationships/image" Target="../media/image120.wmf"/><Relationship Id="rId33" Type="http://schemas.openxmlformats.org/officeDocument/2006/relationships/oleObject" Target="../embeddings/oleObject151.bin"/><Relationship Id="rId38" Type="http://schemas.openxmlformats.org/officeDocument/2006/relationships/image" Target="../media/image126.wmf"/><Relationship Id="rId46" Type="http://schemas.openxmlformats.org/officeDocument/2006/relationships/image" Target="../media/image130.wmf"/><Relationship Id="rId20" Type="http://schemas.openxmlformats.org/officeDocument/2006/relationships/oleObject" Target="../embeddings/oleObject144.bin"/><Relationship Id="rId41" Type="http://schemas.openxmlformats.org/officeDocument/2006/relationships/oleObject" Target="../embeddings/oleObject155.bin"/><Relationship Id="rId1" Type="http://schemas.openxmlformats.org/officeDocument/2006/relationships/tags" Target="../tags/tag13.xml"/><Relationship Id="rId6" Type="http://schemas.openxmlformats.org/officeDocument/2006/relationships/oleObject" Target="../embeddings/oleObject137.bin"/><Relationship Id="rId15" Type="http://schemas.openxmlformats.org/officeDocument/2006/relationships/image" Target="../media/image115.wmf"/><Relationship Id="rId23" Type="http://schemas.openxmlformats.org/officeDocument/2006/relationships/image" Target="../media/image119.wmf"/><Relationship Id="rId28" Type="http://schemas.openxmlformats.org/officeDocument/2006/relationships/oleObject" Target="../embeddings/oleObject148.bin"/><Relationship Id="rId36" Type="http://schemas.openxmlformats.org/officeDocument/2006/relationships/image" Target="../media/image125.wmf"/><Relationship Id="rId49" Type="http://schemas.openxmlformats.org/officeDocument/2006/relationships/oleObject" Target="../embeddings/oleObject159.bin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5.wmf"/><Relationship Id="rId18" Type="http://schemas.openxmlformats.org/officeDocument/2006/relationships/oleObject" Target="../embeddings/oleObject169.bin"/><Relationship Id="rId26" Type="http://schemas.openxmlformats.org/officeDocument/2006/relationships/oleObject" Target="../embeddings/oleObject173.bin"/><Relationship Id="rId39" Type="http://schemas.openxmlformats.org/officeDocument/2006/relationships/image" Target="../media/image145.wmf"/><Relationship Id="rId21" Type="http://schemas.openxmlformats.org/officeDocument/2006/relationships/image" Target="../media/image92.wmf"/><Relationship Id="rId34" Type="http://schemas.openxmlformats.org/officeDocument/2006/relationships/oleObject" Target="../embeddings/oleObject177.bin"/><Relationship Id="rId42" Type="http://schemas.openxmlformats.org/officeDocument/2006/relationships/oleObject" Target="../embeddings/oleObject181.bin"/><Relationship Id="rId47" Type="http://schemas.openxmlformats.org/officeDocument/2006/relationships/image" Target="../media/image149.wmf"/><Relationship Id="rId50" Type="http://schemas.openxmlformats.org/officeDocument/2006/relationships/oleObject" Target="../embeddings/oleObject185.bin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68.bin"/><Relationship Id="rId29" Type="http://schemas.openxmlformats.org/officeDocument/2006/relationships/image" Target="../media/image140.wmf"/><Relationship Id="rId11" Type="http://schemas.openxmlformats.org/officeDocument/2006/relationships/image" Target="../media/image106.wmf"/><Relationship Id="rId24" Type="http://schemas.openxmlformats.org/officeDocument/2006/relationships/oleObject" Target="../embeddings/oleObject172.bin"/><Relationship Id="rId32" Type="http://schemas.openxmlformats.org/officeDocument/2006/relationships/oleObject" Target="../embeddings/oleObject176.bin"/><Relationship Id="rId37" Type="http://schemas.openxmlformats.org/officeDocument/2006/relationships/image" Target="../media/image144.wmf"/><Relationship Id="rId40" Type="http://schemas.openxmlformats.org/officeDocument/2006/relationships/oleObject" Target="../embeddings/oleObject180.bin"/><Relationship Id="rId45" Type="http://schemas.openxmlformats.org/officeDocument/2006/relationships/image" Target="../media/image148.wmf"/><Relationship Id="rId53" Type="http://schemas.openxmlformats.org/officeDocument/2006/relationships/image" Target="../media/image152.wmf"/><Relationship Id="rId5" Type="http://schemas.openxmlformats.org/officeDocument/2006/relationships/image" Target="../media/image134.wmf"/><Relationship Id="rId10" Type="http://schemas.openxmlformats.org/officeDocument/2006/relationships/oleObject" Target="../embeddings/oleObject165.bin"/><Relationship Id="rId19" Type="http://schemas.openxmlformats.org/officeDocument/2006/relationships/image" Target="../media/image64.wmf"/><Relationship Id="rId31" Type="http://schemas.openxmlformats.org/officeDocument/2006/relationships/image" Target="../media/image141.wmf"/><Relationship Id="rId44" Type="http://schemas.openxmlformats.org/officeDocument/2006/relationships/oleObject" Target="../embeddings/oleObject182.bin"/><Relationship Id="rId52" Type="http://schemas.openxmlformats.org/officeDocument/2006/relationships/oleObject" Target="../embeddings/oleObject186.bin"/><Relationship Id="rId4" Type="http://schemas.openxmlformats.org/officeDocument/2006/relationships/oleObject" Target="../embeddings/oleObject162.bin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167.bin"/><Relationship Id="rId22" Type="http://schemas.openxmlformats.org/officeDocument/2006/relationships/oleObject" Target="../embeddings/oleObject171.bin"/><Relationship Id="rId27" Type="http://schemas.openxmlformats.org/officeDocument/2006/relationships/image" Target="../media/image139.wmf"/><Relationship Id="rId30" Type="http://schemas.openxmlformats.org/officeDocument/2006/relationships/oleObject" Target="../embeddings/oleObject175.bin"/><Relationship Id="rId35" Type="http://schemas.openxmlformats.org/officeDocument/2006/relationships/image" Target="../media/image143.wmf"/><Relationship Id="rId43" Type="http://schemas.openxmlformats.org/officeDocument/2006/relationships/image" Target="../media/image147.wmf"/><Relationship Id="rId48" Type="http://schemas.openxmlformats.org/officeDocument/2006/relationships/oleObject" Target="../embeddings/oleObject184.bin"/><Relationship Id="rId8" Type="http://schemas.openxmlformats.org/officeDocument/2006/relationships/oleObject" Target="../embeddings/oleObject164.bin"/><Relationship Id="rId51" Type="http://schemas.openxmlformats.org/officeDocument/2006/relationships/image" Target="../media/image151.wmf"/><Relationship Id="rId3" Type="http://schemas.openxmlformats.org/officeDocument/2006/relationships/notesSlide" Target="../notesSlides/notesSlide13.xml"/><Relationship Id="rId12" Type="http://schemas.openxmlformats.org/officeDocument/2006/relationships/oleObject" Target="../embeddings/oleObject166.bin"/><Relationship Id="rId17" Type="http://schemas.openxmlformats.org/officeDocument/2006/relationships/image" Target="../media/image89.wmf"/><Relationship Id="rId25" Type="http://schemas.openxmlformats.org/officeDocument/2006/relationships/image" Target="../media/image138.wmf"/><Relationship Id="rId33" Type="http://schemas.openxmlformats.org/officeDocument/2006/relationships/image" Target="../media/image142.wmf"/><Relationship Id="rId38" Type="http://schemas.openxmlformats.org/officeDocument/2006/relationships/oleObject" Target="../embeddings/oleObject179.bin"/><Relationship Id="rId46" Type="http://schemas.openxmlformats.org/officeDocument/2006/relationships/oleObject" Target="../embeddings/oleObject183.bin"/><Relationship Id="rId20" Type="http://schemas.openxmlformats.org/officeDocument/2006/relationships/oleObject" Target="../embeddings/oleObject170.bin"/><Relationship Id="rId41" Type="http://schemas.openxmlformats.org/officeDocument/2006/relationships/image" Target="../media/image146.wmf"/><Relationship Id="rId1" Type="http://schemas.openxmlformats.org/officeDocument/2006/relationships/tags" Target="../tags/tag14.xml"/><Relationship Id="rId6" Type="http://schemas.openxmlformats.org/officeDocument/2006/relationships/oleObject" Target="../embeddings/oleObject163.bin"/><Relationship Id="rId15" Type="http://schemas.openxmlformats.org/officeDocument/2006/relationships/image" Target="../media/image136.wmf"/><Relationship Id="rId23" Type="http://schemas.openxmlformats.org/officeDocument/2006/relationships/image" Target="../media/image137.wmf"/><Relationship Id="rId28" Type="http://schemas.openxmlformats.org/officeDocument/2006/relationships/oleObject" Target="../embeddings/oleObject174.bin"/><Relationship Id="rId36" Type="http://schemas.openxmlformats.org/officeDocument/2006/relationships/oleObject" Target="../embeddings/oleObject178.bin"/><Relationship Id="rId49" Type="http://schemas.openxmlformats.org/officeDocument/2006/relationships/image" Target="../media/image150.wmf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6.wmf"/><Relationship Id="rId18" Type="http://schemas.openxmlformats.org/officeDocument/2006/relationships/oleObject" Target="../embeddings/oleObject193.bin"/><Relationship Id="rId26" Type="http://schemas.openxmlformats.org/officeDocument/2006/relationships/oleObject" Target="../embeddings/oleObject197.bin"/><Relationship Id="rId39" Type="http://schemas.openxmlformats.org/officeDocument/2006/relationships/image" Target="../media/image169.wmf"/><Relationship Id="rId21" Type="http://schemas.openxmlformats.org/officeDocument/2006/relationships/image" Target="../media/image160.wmf"/><Relationship Id="rId34" Type="http://schemas.openxmlformats.org/officeDocument/2006/relationships/oleObject" Target="../embeddings/oleObject201.bin"/><Relationship Id="rId42" Type="http://schemas.openxmlformats.org/officeDocument/2006/relationships/oleObject" Target="../embeddings/oleObject205.bin"/><Relationship Id="rId7" Type="http://schemas.openxmlformats.org/officeDocument/2006/relationships/image" Target="../media/image15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92.bin"/><Relationship Id="rId20" Type="http://schemas.openxmlformats.org/officeDocument/2006/relationships/oleObject" Target="../embeddings/oleObject194.bin"/><Relationship Id="rId29" Type="http://schemas.openxmlformats.org/officeDocument/2006/relationships/image" Target="../media/image164.wmf"/><Relationship Id="rId41" Type="http://schemas.openxmlformats.org/officeDocument/2006/relationships/image" Target="../media/image170.wmf"/><Relationship Id="rId1" Type="http://schemas.openxmlformats.org/officeDocument/2006/relationships/tags" Target="../tags/tag15.xml"/><Relationship Id="rId6" Type="http://schemas.openxmlformats.org/officeDocument/2006/relationships/oleObject" Target="../embeddings/oleObject188.bin"/><Relationship Id="rId11" Type="http://schemas.openxmlformats.org/officeDocument/2006/relationships/image" Target="../media/image117.wmf"/><Relationship Id="rId24" Type="http://schemas.openxmlformats.org/officeDocument/2006/relationships/oleObject" Target="../embeddings/oleObject196.bin"/><Relationship Id="rId32" Type="http://schemas.openxmlformats.org/officeDocument/2006/relationships/oleObject" Target="../embeddings/oleObject200.bin"/><Relationship Id="rId37" Type="http://schemas.openxmlformats.org/officeDocument/2006/relationships/image" Target="../media/image168.wmf"/><Relationship Id="rId40" Type="http://schemas.openxmlformats.org/officeDocument/2006/relationships/oleObject" Target="../embeddings/oleObject204.bin"/><Relationship Id="rId5" Type="http://schemas.openxmlformats.org/officeDocument/2006/relationships/image" Target="../media/image153.wmf"/><Relationship Id="rId15" Type="http://schemas.openxmlformats.org/officeDocument/2006/relationships/image" Target="../media/image157.wmf"/><Relationship Id="rId23" Type="http://schemas.openxmlformats.org/officeDocument/2006/relationships/image" Target="../media/image161.wmf"/><Relationship Id="rId28" Type="http://schemas.openxmlformats.org/officeDocument/2006/relationships/oleObject" Target="../embeddings/oleObject198.bin"/><Relationship Id="rId36" Type="http://schemas.openxmlformats.org/officeDocument/2006/relationships/oleObject" Target="../embeddings/oleObject202.bin"/><Relationship Id="rId10" Type="http://schemas.openxmlformats.org/officeDocument/2006/relationships/oleObject" Target="../embeddings/oleObject150.bin"/><Relationship Id="rId19" Type="http://schemas.openxmlformats.org/officeDocument/2006/relationships/image" Target="../media/image159.wmf"/><Relationship Id="rId31" Type="http://schemas.openxmlformats.org/officeDocument/2006/relationships/image" Target="../media/image165.wmf"/><Relationship Id="rId4" Type="http://schemas.openxmlformats.org/officeDocument/2006/relationships/oleObject" Target="../embeddings/oleObject187.bin"/><Relationship Id="rId9" Type="http://schemas.openxmlformats.org/officeDocument/2006/relationships/image" Target="../media/image155.wmf"/><Relationship Id="rId14" Type="http://schemas.openxmlformats.org/officeDocument/2006/relationships/oleObject" Target="../embeddings/oleObject191.bin"/><Relationship Id="rId22" Type="http://schemas.openxmlformats.org/officeDocument/2006/relationships/oleObject" Target="../embeddings/oleObject195.bin"/><Relationship Id="rId27" Type="http://schemas.openxmlformats.org/officeDocument/2006/relationships/image" Target="../media/image163.wmf"/><Relationship Id="rId30" Type="http://schemas.openxmlformats.org/officeDocument/2006/relationships/oleObject" Target="../embeddings/oleObject199.bin"/><Relationship Id="rId35" Type="http://schemas.openxmlformats.org/officeDocument/2006/relationships/image" Target="../media/image167.wmf"/><Relationship Id="rId43" Type="http://schemas.openxmlformats.org/officeDocument/2006/relationships/image" Target="../media/image171.wmf"/><Relationship Id="rId8" Type="http://schemas.openxmlformats.org/officeDocument/2006/relationships/oleObject" Target="../embeddings/oleObject189.bin"/><Relationship Id="rId3" Type="http://schemas.openxmlformats.org/officeDocument/2006/relationships/notesSlide" Target="../notesSlides/notesSlide14.xml"/><Relationship Id="rId12" Type="http://schemas.openxmlformats.org/officeDocument/2006/relationships/oleObject" Target="../embeddings/oleObject190.bin"/><Relationship Id="rId17" Type="http://schemas.openxmlformats.org/officeDocument/2006/relationships/image" Target="../media/image158.wmf"/><Relationship Id="rId25" Type="http://schemas.openxmlformats.org/officeDocument/2006/relationships/image" Target="../media/image162.wmf"/><Relationship Id="rId33" Type="http://schemas.openxmlformats.org/officeDocument/2006/relationships/image" Target="../media/image166.wmf"/><Relationship Id="rId38" Type="http://schemas.openxmlformats.org/officeDocument/2006/relationships/oleObject" Target="../embeddings/oleObject203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8.bin"/><Relationship Id="rId13" Type="http://schemas.openxmlformats.org/officeDocument/2006/relationships/image" Target="../media/image176.wmf"/><Relationship Id="rId18" Type="http://schemas.openxmlformats.org/officeDocument/2006/relationships/oleObject" Target="../embeddings/oleObject213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73.wmf"/><Relationship Id="rId12" Type="http://schemas.openxmlformats.org/officeDocument/2006/relationships/oleObject" Target="../embeddings/oleObject210.bin"/><Relationship Id="rId17" Type="http://schemas.openxmlformats.org/officeDocument/2006/relationships/image" Target="../media/image17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12.bin"/><Relationship Id="rId1" Type="http://schemas.openxmlformats.org/officeDocument/2006/relationships/tags" Target="../tags/tag16.xml"/><Relationship Id="rId6" Type="http://schemas.openxmlformats.org/officeDocument/2006/relationships/oleObject" Target="../embeddings/oleObject207.bin"/><Relationship Id="rId11" Type="http://schemas.openxmlformats.org/officeDocument/2006/relationships/image" Target="../media/image175.wmf"/><Relationship Id="rId5" Type="http://schemas.openxmlformats.org/officeDocument/2006/relationships/image" Target="../media/image172.wmf"/><Relationship Id="rId15" Type="http://schemas.openxmlformats.org/officeDocument/2006/relationships/image" Target="../media/image177.wmf"/><Relationship Id="rId10" Type="http://schemas.openxmlformats.org/officeDocument/2006/relationships/oleObject" Target="../embeddings/oleObject209.bin"/><Relationship Id="rId19" Type="http://schemas.openxmlformats.org/officeDocument/2006/relationships/image" Target="../media/image179.wmf"/><Relationship Id="rId4" Type="http://schemas.openxmlformats.org/officeDocument/2006/relationships/oleObject" Target="../embeddings/oleObject206.bin"/><Relationship Id="rId9" Type="http://schemas.openxmlformats.org/officeDocument/2006/relationships/image" Target="../media/image174.wmf"/><Relationship Id="rId14" Type="http://schemas.openxmlformats.org/officeDocument/2006/relationships/oleObject" Target="../embeddings/oleObject211.bin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3.wmf"/><Relationship Id="rId18" Type="http://schemas.openxmlformats.org/officeDocument/2006/relationships/oleObject" Target="../embeddings/oleObject221.bin"/><Relationship Id="rId26" Type="http://schemas.openxmlformats.org/officeDocument/2006/relationships/oleObject" Target="../embeddings/oleObject225.bin"/><Relationship Id="rId39" Type="http://schemas.openxmlformats.org/officeDocument/2006/relationships/image" Target="../media/image195.wmf"/><Relationship Id="rId21" Type="http://schemas.openxmlformats.org/officeDocument/2006/relationships/image" Target="../media/image186.wmf"/><Relationship Id="rId34" Type="http://schemas.openxmlformats.org/officeDocument/2006/relationships/oleObject" Target="../embeddings/oleObject229.bin"/><Relationship Id="rId42" Type="http://schemas.openxmlformats.org/officeDocument/2006/relationships/oleObject" Target="../embeddings/oleObject233.bin"/><Relationship Id="rId7" Type="http://schemas.openxmlformats.org/officeDocument/2006/relationships/image" Target="../media/image18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20.bin"/><Relationship Id="rId29" Type="http://schemas.openxmlformats.org/officeDocument/2006/relationships/image" Target="../media/image190.wmf"/><Relationship Id="rId1" Type="http://schemas.openxmlformats.org/officeDocument/2006/relationships/tags" Target="../tags/tag17.xml"/><Relationship Id="rId6" Type="http://schemas.openxmlformats.org/officeDocument/2006/relationships/oleObject" Target="../embeddings/oleObject215.bin"/><Relationship Id="rId11" Type="http://schemas.openxmlformats.org/officeDocument/2006/relationships/image" Target="../media/image172.wmf"/><Relationship Id="rId24" Type="http://schemas.openxmlformats.org/officeDocument/2006/relationships/oleObject" Target="../embeddings/oleObject224.bin"/><Relationship Id="rId32" Type="http://schemas.openxmlformats.org/officeDocument/2006/relationships/oleObject" Target="../embeddings/oleObject228.bin"/><Relationship Id="rId37" Type="http://schemas.openxmlformats.org/officeDocument/2006/relationships/image" Target="../media/image194.wmf"/><Relationship Id="rId40" Type="http://schemas.openxmlformats.org/officeDocument/2006/relationships/oleObject" Target="../embeddings/oleObject232.bin"/><Relationship Id="rId45" Type="http://schemas.openxmlformats.org/officeDocument/2006/relationships/image" Target="../media/image198.wmf"/><Relationship Id="rId5" Type="http://schemas.openxmlformats.org/officeDocument/2006/relationships/image" Target="../media/image180.wmf"/><Relationship Id="rId15" Type="http://schemas.openxmlformats.org/officeDocument/2006/relationships/image" Target="../media/image183.wmf"/><Relationship Id="rId23" Type="http://schemas.openxmlformats.org/officeDocument/2006/relationships/image" Target="../media/image187.wmf"/><Relationship Id="rId28" Type="http://schemas.openxmlformats.org/officeDocument/2006/relationships/oleObject" Target="../embeddings/oleObject226.bin"/><Relationship Id="rId36" Type="http://schemas.openxmlformats.org/officeDocument/2006/relationships/oleObject" Target="../embeddings/oleObject230.bin"/><Relationship Id="rId10" Type="http://schemas.openxmlformats.org/officeDocument/2006/relationships/oleObject" Target="../embeddings/oleObject217.bin"/><Relationship Id="rId19" Type="http://schemas.openxmlformats.org/officeDocument/2006/relationships/image" Target="../media/image185.wmf"/><Relationship Id="rId31" Type="http://schemas.openxmlformats.org/officeDocument/2006/relationships/image" Target="../media/image191.wmf"/><Relationship Id="rId44" Type="http://schemas.openxmlformats.org/officeDocument/2006/relationships/oleObject" Target="../embeddings/oleObject234.bin"/><Relationship Id="rId4" Type="http://schemas.openxmlformats.org/officeDocument/2006/relationships/oleObject" Target="../embeddings/oleObject214.bin"/><Relationship Id="rId9" Type="http://schemas.openxmlformats.org/officeDocument/2006/relationships/image" Target="../media/image182.wmf"/><Relationship Id="rId14" Type="http://schemas.openxmlformats.org/officeDocument/2006/relationships/oleObject" Target="../embeddings/oleObject219.bin"/><Relationship Id="rId22" Type="http://schemas.openxmlformats.org/officeDocument/2006/relationships/oleObject" Target="../embeddings/oleObject223.bin"/><Relationship Id="rId27" Type="http://schemas.openxmlformats.org/officeDocument/2006/relationships/image" Target="../media/image189.wmf"/><Relationship Id="rId30" Type="http://schemas.openxmlformats.org/officeDocument/2006/relationships/oleObject" Target="../embeddings/oleObject227.bin"/><Relationship Id="rId35" Type="http://schemas.openxmlformats.org/officeDocument/2006/relationships/image" Target="../media/image193.wmf"/><Relationship Id="rId43" Type="http://schemas.openxmlformats.org/officeDocument/2006/relationships/image" Target="../media/image197.wmf"/><Relationship Id="rId8" Type="http://schemas.openxmlformats.org/officeDocument/2006/relationships/oleObject" Target="../embeddings/oleObject216.bin"/><Relationship Id="rId3" Type="http://schemas.openxmlformats.org/officeDocument/2006/relationships/notesSlide" Target="../notesSlides/notesSlide16.xml"/><Relationship Id="rId12" Type="http://schemas.openxmlformats.org/officeDocument/2006/relationships/oleObject" Target="../embeddings/oleObject218.bin"/><Relationship Id="rId17" Type="http://schemas.openxmlformats.org/officeDocument/2006/relationships/image" Target="../media/image184.wmf"/><Relationship Id="rId25" Type="http://schemas.openxmlformats.org/officeDocument/2006/relationships/image" Target="../media/image188.wmf"/><Relationship Id="rId33" Type="http://schemas.openxmlformats.org/officeDocument/2006/relationships/image" Target="../media/image192.wmf"/><Relationship Id="rId38" Type="http://schemas.openxmlformats.org/officeDocument/2006/relationships/oleObject" Target="../embeddings/oleObject231.bin"/><Relationship Id="rId20" Type="http://schemas.openxmlformats.org/officeDocument/2006/relationships/oleObject" Target="../embeddings/oleObject222.bin"/><Relationship Id="rId41" Type="http://schemas.openxmlformats.org/officeDocument/2006/relationships/image" Target="../media/image196.wmf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3.wmf"/><Relationship Id="rId18" Type="http://schemas.openxmlformats.org/officeDocument/2006/relationships/oleObject" Target="../embeddings/oleObject242.bin"/><Relationship Id="rId26" Type="http://schemas.openxmlformats.org/officeDocument/2006/relationships/image" Target="../media/image209.wmf"/><Relationship Id="rId39" Type="http://schemas.openxmlformats.org/officeDocument/2006/relationships/oleObject" Target="../embeddings/oleObject253.bin"/><Relationship Id="rId21" Type="http://schemas.openxmlformats.org/officeDocument/2006/relationships/oleObject" Target="../embeddings/oleObject244.bin"/><Relationship Id="rId34" Type="http://schemas.openxmlformats.org/officeDocument/2006/relationships/image" Target="../media/image213.wmf"/><Relationship Id="rId42" Type="http://schemas.openxmlformats.org/officeDocument/2006/relationships/image" Target="../media/image217.wmf"/><Relationship Id="rId47" Type="http://schemas.openxmlformats.org/officeDocument/2006/relationships/oleObject" Target="../embeddings/oleObject257.bin"/><Relationship Id="rId50" Type="http://schemas.openxmlformats.org/officeDocument/2006/relationships/image" Target="../media/image221.wmf"/><Relationship Id="rId7" Type="http://schemas.openxmlformats.org/officeDocument/2006/relationships/image" Target="../media/image20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41.bin"/><Relationship Id="rId29" Type="http://schemas.openxmlformats.org/officeDocument/2006/relationships/oleObject" Target="../embeddings/oleObject248.bin"/><Relationship Id="rId11" Type="http://schemas.openxmlformats.org/officeDocument/2006/relationships/image" Target="../media/image202.wmf"/><Relationship Id="rId24" Type="http://schemas.openxmlformats.org/officeDocument/2006/relationships/image" Target="../media/image208.wmf"/><Relationship Id="rId32" Type="http://schemas.openxmlformats.org/officeDocument/2006/relationships/image" Target="../media/image212.wmf"/><Relationship Id="rId37" Type="http://schemas.openxmlformats.org/officeDocument/2006/relationships/oleObject" Target="../embeddings/oleObject252.bin"/><Relationship Id="rId40" Type="http://schemas.openxmlformats.org/officeDocument/2006/relationships/image" Target="../media/image216.wmf"/><Relationship Id="rId45" Type="http://schemas.openxmlformats.org/officeDocument/2006/relationships/oleObject" Target="../embeddings/oleObject256.bin"/><Relationship Id="rId53" Type="http://schemas.openxmlformats.org/officeDocument/2006/relationships/oleObject" Target="../embeddings/oleObject260.bin"/><Relationship Id="rId5" Type="http://schemas.openxmlformats.org/officeDocument/2006/relationships/image" Target="../media/image199.wmf"/><Relationship Id="rId10" Type="http://schemas.openxmlformats.org/officeDocument/2006/relationships/oleObject" Target="../embeddings/oleObject238.bin"/><Relationship Id="rId19" Type="http://schemas.openxmlformats.org/officeDocument/2006/relationships/oleObject" Target="../embeddings/oleObject243.bin"/><Relationship Id="rId31" Type="http://schemas.openxmlformats.org/officeDocument/2006/relationships/oleObject" Target="../embeddings/oleObject249.bin"/><Relationship Id="rId44" Type="http://schemas.openxmlformats.org/officeDocument/2006/relationships/image" Target="../media/image218.wmf"/><Relationship Id="rId52" Type="http://schemas.openxmlformats.org/officeDocument/2006/relationships/image" Target="../media/image222.wmf"/><Relationship Id="rId4" Type="http://schemas.openxmlformats.org/officeDocument/2006/relationships/oleObject" Target="../embeddings/oleObject235.bin"/><Relationship Id="rId9" Type="http://schemas.openxmlformats.org/officeDocument/2006/relationships/image" Target="../media/image201.wmf"/><Relationship Id="rId14" Type="http://schemas.openxmlformats.org/officeDocument/2006/relationships/oleObject" Target="../embeddings/oleObject240.bin"/><Relationship Id="rId22" Type="http://schemas.openxmlformats.org/officeDocument/2006/relationships/image" Target="../media/image207.wmf"/><Relationship Id="rId27" Type="http://schemas.openxmlformats.org/officeDocument/2006/relationships/oleObject" Target="../embeddings/oleObject247.bin"/><Relationship Id="rId30" Type="http://schemas.openxmlformats.org/officeDocument/2006/relationships/image" Target="../media/image211.wmf"/><Relationship Id="rId35" Type="http://schemas.openxmlformats.org/officeDocument/2006/relationships/oleObject" Target="../embeddings/oleObject251.bin"/><Relationship Id="rId43" Type="http://schemas.openxmlformats.org/officeDocument/2006/relationships/oleObject" Target="../embeddings/oleObject255.bin"/><Relationship Id="rId48" Type="http://schemas.openxmlformats.org/officeDocument/2006/relationships/image" Target="../media/image220.wmf"/><Relationship Id="rId8" Type="http://schemas.openxmlformats.org/officeDocument/2006/relationships/oleObject" Target="../embeddings/oleObject237.bin"/><Relationship Id="rId51" Type="http://schemas.openxmlformats.org/officeDocument/2006/relationships/oleObject" Target="../embeddings/oleObject259.bin"/><Relationship Id="rId3" Type="http://schemas.openxmlformats.org/officeDocument/2006/relationships/notesSlide" Target="../notesSlides/notesSlide17.xml"/><Relationship Id="rId12" Type="http://schemas.openxmlformats.org/officeDocument/2006/relationships/oleObject" Target="../embeddings/oleObject239.bin"/><Relationship Id="rId17" Type="http://schemas.openxmlformats.org/officeDocument/2006/relationships/image" Target="../media/image205.wmf"/><Relationship Id="rId25" Type="http://schemas.openxmlformats.org/officeDocument/2006/relationships/oleObject" Target="../embeddings/oleObject246.bin"/><Relationship Id="rId33" Type="http://schemas.openxmlformats.org/officeDocument/2006/relationships/oleObject" Target="../embeddings/oleObject250.bin"/><Relationship Id="rId38" Type="http://schemas.openxmlformats.org/officeDocument/2006/relationships/image" Target="../media/image215.wmf"/><Relationship Id="rId46" Type="http://schemas.openxmlformats.org/officeDocument/2006/relationships/image" Target="../media/image219.wmf"/><Relationship Id="rId20" Type="http://schemas.openxmlformats.org/officeDocument/2006/relationships/image" Target="../media/image206.wmf"/><Relationship Id="rId41" Type="http://schemas.openxmlformats.org/officeDocument/2006/relationships/oleObject" Target="../embeddings/oleObject254.bin"/><Relationship Id="rId54" Type="http://schemas.openxmlformats.org/officeDocument/2006/relationships/image" Target="../media/image223.wmf"/><Relationship Id="rId1" Type="http://schemas.openxmlformats.org/officeDocument/2006/relationships/tags" Target="../tags/tag18.xml"/><Relationship Id="rId6" Type="http://schemas.openxmlformats.org/officeDocument/2006/relationships/oleObject" Target="../embeddings/oleObject236.bin"/><Relationship Id="rId15" Type="http://schemas.openxmlformats.org/officeDocument/2006/relationships/image" Target="../media/image204.wmf"/><Relationship Id="rId23" Type="http://schemas.openxmlformats.org/officeDocument/2006/relationships/oleObject" Target="../embeddings/oleObject245.bin"/><Relationship Id="rId28" Type="http://schemas.openxmlformats.org/officeDocument/2006/relationships/image" Target="../media/image210.wmf"/><Relationship Id="rId36" Type="http://schemas.openxmlformats.org/officeDocument/2006/relationships/image" Target="../media/image214.wmf"/><Relationship Id="rId49" Type="http://schemas.openxmlformats.org/officeDocument/2006/relationships/oleObject" Target="../embeddings/oleObject258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2.bin"/><Relationship Id="rId13" Type="http://schemas.openxmlformats.org/officeDocument/2006/relationships/image" Target="../media/image226.wmf"/><Relationship Id="rId18" Type="http://schemas.openxmlformats.org/officeDocument/2006/relationships/oleObject" Target="../embeddings/oleObject268.bin"/><Relationship Id="rId3" Type="http://schemas.openxmlformats.org/officeDocument/2006/relationships/notesSlide" Target="../notesSlides/notesSlide18.xml"/><Relationship Id="rId21" Type="http://schemas.openxmlformats.org/officeDocument/2006/relationships/image" Target="../media/image230.wmf"/><Relationship Id="rId7" Type="http://schemas.openxmlformats.org/officeDocument/2006/relationships/image" Target="../media/image224.wmf"/><Relationship Id="rId12" Type="http://schemas.openxmlformats.org/officeDocument/2006/relationships/oleObject" Target="../embeddings/oleObject265.bin"/><Relationship Id="rId17" Type="http://schemas.openxmlformats.org/officeDocument/2006/relationships/image" Target="../media/image228.wmf"/><Relationship Id="rId25" Type="http://schemas.openxmlformats.org/officeDocument/2006/relationships/image" Target="../media/image23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67.bin"/><Relationship Id="rId20" Type="http://schemas.openxmlformats.org/officeDocument/2006/relationships/oleObject" Target="../embeddings/oleObject269.bin"/><Relationship Id="rId1" Type="http://schemas.openxmlformats.org/officeDocument/2006/relationships/tags" Target="../tags/tag19.xml"/><Relationship Id="rId6" Type="http://schemas.openxmlformats.org/officeDocument/2006/relationships/oleObject" Target="../embeddings/oleObject261.bin"/><Relationship Id="rId11" Type="http://schemas.openxmlformats.org/officeDocument/2006/relationships/oleObject" Target="../embeddings/oleObject264.bin"/><Relationship Id="rId24" Type="http://schemas.openxmlformats.org/officeDocument/2006/relationships/oleObject" Target="../embeddings/oleObject271.bin"/><Relationship Id="rId5" Type="http://schemas.openxmlformats.org/officeDocument/2006/relationships/image" Target="../media/image29.png"/><Relationship Id="rId15" Type="http://schemas.openxmlformats.org/officeDocument/2006/relationships/image" Target="../media/image227.wmf"/><Relationship Id="rId23" Type="http://schemas.openxmlformats.org/officeDocument/2006/relationships/image" Target="../media/image231.wmf"/><Relationship Id="rId10" Type="http://schemas.openxmlformats.org/officeDocument/2006/relationships/oleObject" Target="../embeddings/oleObject263.bin"/><Relationship Id="rId19" Type="http://schemas.openxmlformats.org/officeDocument/2006/relationships/image" Target="../media/image229.wmf"/><Relationship Id="rId4" Type="http://schemas.openxmlformats.org/officeDocument/2006/relationships/image" Target="../media/image182.png"/><Relationship Id="rId9" Type="http://schemas.openxmlformats.org/officeDocument/2006/relationships/image" Target="../media/image225.wmf"/><Relationship Id="rId14" Type="http://schemas.openxmlformats.org/officeDocument/2006/relationships/oleObject" Target="../embeddings/oleObject266.bin"/><Relationship Id="rId22" Type="http://schemas.openxmlformats.org/officeDocument/2006/relationships/oleObject" Target="../embeddings/oleObject270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5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233.png"/><Relationship Id="rId5" Type="http://schemas.openxmlformats.org/officeDocument/2006/relationships/image" Target="../media/image222.png"/><Relationship Id="rId4" Type="http://schemas.openxmlformats.org/officeDocument/2006/relationships/image" Target="../media/image2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8.wmf"/><Relationship Id="rId26" Type="http://schemas.openxmlformats.org/officeDocument/2006/relationships/oleObject" Target="../embeddings/oleObject11.bin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9.wmf"/><Relationship Id="rId7" Type="http://schemas.openxmlformats.org/officeDocument/2006/relationships/oleObject" Target="../embeddings/oleObject2.bin"/><Relationship Id="rId12" Type="http://schemas.openxmlformats.org/officeDocument/2006/relationships/image" Target="../media/image5.wmf"/><Relationship Id="rId17" Type="http://schemas.openxmlformats.org/officeDocument/2006/relationships/oleObject" Target="../embeddings/oleObject7.bin"/><Relationship Id="rId25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wmf"/><Relationship Id="rId20" Type="http://schemas.openxmlformats.org/officeDocument/2006/relationships/oleObject" Target="../embeddings/oleObject8.bin"/><Relationship Id="rId29" Type="http://schemas.openxmlformats.org/officeDocument/2006/relationships/image" Target="../media/image13.wmf"/><Relationship Id="rId1" Type="http://schemas.openxmlformats.org/officeDocument/2006/relationships/tags" Target="../tags/tag3.x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4.bin"/><Relationship Id="rId24" Type="http://schemas.openxmlformats.org/officeDocument/2006/relationships/oleObject" Target="../embeddings/oleObject10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23" Type="http://schemas.openxmlformats.org/officeDocument/2006/relationships/image" Target="../media/image10.wmf"/><Relationship Id="rId28" Type="http://schemas.openxmlformats.org/officeDocument/2006/relationships/oleObject" Target="../embeddings/oleObject12.bin"/><Relationship Id="rId10" Type="http://schemas.openxmlformats.org/officeDocument/2006/relationships/image" Target="../media/image4.wmf"/><Relationship Id="rId19" Type="http://schemas.openxmlformats.org/officeDocument/2006/relationships/image" Target="../media/image22.png"/><Relationship Id="rId31" Type="http://schemas.openxmlformats.org/officeDocument/2006/relationships/image" Target="../media/image14.wmf"/><Relationship Id="rId4" Type="http://schemas.openxmlformats.org/officeDocument/2006/relationships/image" Target="../media/image14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6.wmf"/><Relationship Id="rId22" Type="http://schemas.openxmlformats.org/officeDocument/2006/relationships/oleObject" Target="../embeddings/oleObject9.bin"/><Relationship Id="rId27" Type="http://schemas.openxmlformats.org/officeDocument/2006/relationships/image" Target="../media/image12.wmf"/><Relationship Id="rId30" Type="http://schemas.openxmlformats.org/officeDocument/2006/relationships/oleObject" Target="../embeddings/oleObject13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2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2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236.wmf"/><Relationship Id="rId5" Type="http://schemas.openxmlformats.org/officeDocument/2006/relationships/oleObject" Target="../embeddings/oleObject272.bin"/><Relationship Id="rId4" Type="http://schemas.openxmlformats.org/officeDocument/2006/relationships/image" Target="../media/image235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8.bin"/><Relationship Id="rId18" Type="http://schemas.openxmlformats.org/officeDocument/2006/relationships/image" Target="../media/image21.wmf"/><Relationship Id="rId26" Type="http://schemas.openxmlformats.org/officeDocument/2006/relationships/image" Target="../media/image25.wmf"/><Relationship Id="rId3" Type="http://schemas.openxmlformats.org/officeDocument/2006/relationships/notesSlide" Target="../notesSlides/notesSlide3.xml"/><Relationship Id="rId21" Type="http://schemas.openxmlformats.org/officeDocument/2006/relationships/oleObject" Target="../embeddings/oleObject22.bin"/><Relationship Id="rId34" Type="http://schemas.openxmlformats.org/officeDocument/2006/relationships/image" Target="../media/image44.png"/><Relationship Id="rId7" Type="http://schemas.openxmlformats.org/officeDocument/2006/relationships/image" Target="../media/image16.wmf"/><Relationship Id="rId12" Type="http://schemas.openxmlformats.org/officeDocument/2006/relationships/image" Target="../media/image18.wmf"/><Relationship Id="rId17" Type="http://schemas.openxmlformats.org/officeDocument/2006/relationships/oleObject" Target="../embeddings/oleObject20.bin"/><Relationship Id="rId25" Type="http://schemas.openxmlformats.org/officeDocument/2006/relationships/oleObject" Target="../embeddings/oleObject24.bin"/><Relationship Id="rId3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.wmf"/><Relationship Id="rId20" Type="http://schemas.openxmlformats.org/officeDocument/2006/relationships/image" Target="../media/image22.wmf"/><Relationship Id="rId29" Type="http://schemas.openxmlformats.org/officeDocument/2006/relationships/oleObject" Target="../embeddings/oleObject26.bin"/><Relationship Id="rId1" Type="http://schemas.openxmlformats.org/officeDocument/2006/relationships/tags" Target="../tags/tag4.xml"/><Relationship Id="rId6" Type="http://schemas.openxmlformats.org/officeDocument/2006/relationships/oleObject" Target="../embeddings/oleObject15.bin"/><Relationship Id="rId11" Type="http://schemas.openxmlformats.org/officeDocument/2006/relationships/oleObject" Target="../embeddings/oleObject17.bin"/><Relationship Id="rId24" Type="http://schemas.openxmlformats.org/officeDocument/2006/relationships/image" Target="../media/image24.wmf"/><Relationship Id="rId32" Type="http://schemas.openxmlformats.org/officeDocument/2006/relationships/image" Target="../media/image28.wmf"/><Relationship Id="rId5" Type="http://schemas.openxmlformats.org/officeDocument/2006/relationships/image" Target="../media/image15.wmf"/><Relationship Id="rId15" Type="http://schemas.openxmlformats.org/officeDocument/2006/relationships/oleObject" Target="../embeddings/oleObject19.bin"/><Relationship Id="rId23" Type="http://schemas.openxmlformats.org/officeDocument/2006/relationships/oleObject" Target="../embeddings/oleObject23.bin"/><Relationship Id="rId28" Type="http://schemas.openxmlformats.org/officeDocument/2006/relationships/image" Target="../media/image26.wmf"/><Relationship Id="rId10" Type="http://schemas.openxmlformats.org/officeDocument/2006/relationships/image" Target="../media/image17.wmf"/><Relationship Id="rId19" Type="http://schemas.openxmlformats.org/officeDocument/2006/relationships/oleObject" Target="../embeddings/oleObject21.bin"/><Relationship Id="rId31" Type="http://schemas.openxmlformats.org/officeDocument/2006/relationships/oleObject" Target="../embeddings/oleObject27.bin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19.wmf"/><Relationship Id="rId22" Type="http://schemas.openxmlformats.org/officeDocument/2006/relationships/image" Target="../media/image23.wmf"/><Relationship Id="rId27" Type="http://schemas.openxmlformats.org/officeDocument/2006/relationships/oleObject" Target="../embeddings/oleObject25.bin"/><Relationship Id="rId30" Type="http://schemas.openxmlformats.org/officeDocument/2006/relationships/image" Target="../media/image27.wmf"/><Relationship Id="rId8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33.wmf"/><Relationship Id="rId18" Type="http://schemas.openxmlformats.org/officeDocument/2006/relationships/oleObject" Target="../embeddings/oleObject34.bin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37.wmf"/><Relationship Id="rId7" Type="http://schemas.openxmlformats.org/officeDocument/2006/relationships/image" Target="../media/image30.wmf"/><Relationship Id="rId12" Type="http://schemas.openxmlformats.org/officeDocument/2006/relationships/oleObject" Target="../embeddings/oleObject31.bin"/><Relationship Id="rId17" Type="http://schemas.openxmlformats.org/officeDocument/2006/relationships/image" Target="../media/image35.wmf"/><Relationship Id="rId25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3.bin"/><Relationship Id="rId20" Type="http://schemas.openxmlformats.org/officeDocument/2006/relationships/oleObject" Target="../embeddings/oleObject35.bin"/><Relationship Id="rId1" Type="http://schemas.openxmlformats.org/officeDocument/2006/relationships/tags" Target="../tags/tag5.x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32.wmf"/><Relationship Id="rId24" Type="http://schemas.openxmlformats.org/officeDocument/2006/relationships/oleObject" Target="../embeddings/oleObject37.bin"/><Relationship Id="rId5" Type="http://schemas.openxmlformats.org/officeDocument/2006/relationships/image" Target="../media/image29.png"/><Relationship Id="rId15" Type="http://schemas.openxmlformats.org/officeDocument/2006/relationships/image" Target="../media/image34.wmf"/><Relationship Id="rId23" Type="http://schemas.openxmlformats.org/officeDocument/2006/relationships/image" Target="../media/image38.wmf"/><Relationship Id="rId10" Type="http://schemas.openxmlformats.org/officeDocument/2006/relationships/oleObject" Target="../embeddings/oleObject30.bin"/><Relationship Id="rId19" Type="http://schemas.openxmlformats.org/officeDocument/2006/relationships/image" Target="../media/image36.wmf"/><Relationship Id="rId4" Type="http://schemas.openxmlformats.org/officeDocument/2006/relationships/image" Target="../media/image40.png"/><Relationship Id="rId9" Type="http://schemas.openxmlformats.org/officeDocument/2006/relationships/image" Target="../media/image31.wmf"/><Relationship Id="rId14" Type="http://schemas.openxmlformats.org/officeDocument/2006/relationships/oleObject" Target="../embeddings/oleObject32.bin"/><Relationship Id="rId22" Type="http://schemas.openxmlformats.org/officeDocument/2006/relationships/oleObject" Target="../embeddings/oleObject36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image" Target="../media/image33.wmf"/><Relationship Id="rId18" Type="http://schemas.openxmlformats.org/officeDocument/2006/relationships/oleObject" Target="../embeddings/oleObject44.bin"/><Relationship Id="rId26" Type="http://schemas.openxmlformats.org/officeDocument/2006/relationships/oleObject" Target="../embeddings/oleObject48.bin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43.wmf"/><Relationship Id="rId7" Type="http://schemas.openxmlformats.org/officeDocument/2006/relationships/image" Target="../media/image30.wmf"/><Relationship Id="rId12" Type="http://schemas.openxmlformats.org/officeDocument/2006/relationships/oleObject" Target="../embeddings/oleObject41.bin"/><Relationship Id="rId17" Type="http://schemas.openxmlformats.org/officeDocument/2006/relationships/image" Target="../media/image41.wmf"/><Relationship Id="rId25" Type="http://schemas.openxmlformats.org/officeDocument/2006/relationships/image" Target="../media/image4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3.bin"/><Relationship Id="rId20" Type="http://schemas.openxmlformats.org/officeDocument/2006/relationships/oleObject" Target="../embeddings/oleObject45.bin"/><Relationship Id="rId1" Type="http://schemas.openxmlformats.org/officeDocument/2006/relationships/tags" Target="../tags/tag6.x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32.wmf"/><Relationship Id="rId24" Type="http://schemas.openxmlformats.org/officeDocument/2006/relationships/oleObject" Target="../embeddings/oleObject47.bin"/><Relationship Id="rId5" Type="http://schemas.openxmlformats.org/officeDocument/2006/relationships/image" Target="../media/image29.png"/><Relationship Id="rId15" Type="http://schemas.openxmlformats.org/officeDocument/2006/relationships/image" Target="../media/image40.wmf"/><Relationship Id="rId23" Type="http://schemas.openxmlformats.org/officeDocument/2006/relationships/image" Target="../media/image44.wmf"/><Relationship Id="rId10" Type="http://schemas.openxmlformats.org/officeDocument/2006/relationships/oleObject" Target="../embeddings/oleObject40.bin"/><Relationship Id="rId19" Type="http://schemas.openxmlformats.org/officeDocument/2006/relationships/image" Target="../media/image42.wmf"/><Relationship Id="rId4" Type="http://schemas.openxmlformats.org/officeDocument/2006/relationships/image" Target="../media/image41.png"/><Relationship Id="rId9" Type="http://schemas.openxmlformats.org/officeDocument/2006/relationships/image" Target="../media/image31.wmf"/><Relationship Id="rId14" Type="http://schemas.openxmlformats.org/officeDocument/2006/relationships/oleObject" Target="../embeddings/oleObject42.bin"/><Relationship Id="rId22" Type="http://schemas.openxmlformats.org/officeDocument/2006/relationships/oleObject" Target="../embeddings/oleObject46.bin"/><Relationship Id="rId27" Type="http://schemas.openxmlformats.org/officeDocument/2006/relationships/image" Target="../media/image46.wmf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wmf"/><Relationship Id="rId18" Type="http://schemas.openxmlformats.org/officeDocument/2006/relationships/oleObject" Target="../embeddings/oleObject56.bin"/><Relationship Id="rId26" Type="http://schemas.openxmlformats.org/officeDocument/2006/relationships/oleObject" Target="../embeddings/oleObject60.bin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53.wmf"/><Relationship Id="rId34" Type="http://schemas.openxmlformats.org/officeDocument/2006/relationships/oleObject" Target="../embeddings/oleObject64.bin"/><Relationship Id="rId7" Type="http://schemas.openxmlformats.org/officeDocument/2006/relationships/image" Target="../media/image48.wmf"/><Relationship Id="rId12" Type="http://schemas.openxmlformats.org/officeDocument/2006/relationships/oleObject" Target="../embeddings/oleObject53.bin"/><Relationship Id="rId17" Type="http://schemas.openxmlformats.org/officeDocument/2006/relationships/image" Target="../media/image51.wmf"/><Relationship Id="rId25" Type="http://schemas.openxmlformats.org/officeDocument/2006/relationships/image" Target="../media/image55.wmf"/><Relationship Id="rId33" Type="http://schemas.openxmlformats.org/officeDocument/2006/relationships/image" Target="../media/image5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5.bin"/><Relationship Id="rId20" Type="http://schemas.openxmlformats.org/officeDocument/2006/relationships/oleObject" Target="../embeddings/oleObject57.bin"/><Relationship Id="rId29" Type="http://schemas.openxmlformats.org/officeDocument/2006/relationships/image" Target="../media/image57.wmf"/><Relationship Id="rId1" Type="http://schemas.openxmlformats.org/officeDocument/2006/relationships/tags" Target="../tags/tag7.xml"/><Relationship Id="rId6" Type="http://schemas.openxmlformats.org/officeDocument/2006/relationships/oleObject" Target="../embeddings/oleObject50.bin"/><Relationship Id="rId11" Type="http://schemas.openxmlformats.org/officeDocument/2006/relationships/image" Target="../media/image50.wmf"/><Relationship Id="rId24" Type="http://schemas.openxmlformats.org/officeDocument/2006/relationships/oleObject" Target="../embeddings/oleObject59.bin"/><Relationship Id="rId32" Type="http://schemas.openxmlformats.org/officeDocument/2006/relationships/oleObject" Target="../embeddings/oleObject63.bin"/><Relationship Id="rId5" Type="http://schemas.openxmlformats.org/officeDocument/2006/relationships/image" Target="../media/image47.wmf"/><Relationship Id="rId15" Type="http://schemas.openxmlformats.org/officeDocument/2006/relationships/image" Target="../media/image16.wmf"/><Relationship Id="rId23" Type="http://schemas.openxmlformats.org/officeDocument/2006/relationships/image" Target="../media/image54.wmf"/><Relationship Id="rId28" Type="http://schemas.openxmlformats.org/officeDocument/2006/relationships/oleObject" Target="../embeddings/oleObject61.bin"/><Relationship Id="rId10" Type="http://schemas.openxmlformats.org/officeDocument/2006/relationships/oleObject" Target="../embeddings/oleObject52.bin"/><Relationship Id="rId19" Type="http://schemas.openxmlformats.org/officeDocument/2006/relationships/image" Target="../media/image52.wmf"/><Relationship Id="rId31" Type="http://schemas.openxmlformats.org/officeDocument/2006/relationships/image" Target="../media/image58.wmf"/><Relationship Id="rId4" Type="http://schemas.openxmlformats.org/officeDocument/2006/relationships/oleObject" Target="../embeddings/oleObject49.bin"/><Relationship Id="rId9" Type="http://schemas.openxmlformats.org/officeDocument/2006/relationships/image" Target="../media/image49.wmf"/><Relationship Id="rId14" Type="http://schemas.openxmlformats.org/officeDocument/2006/relationships/oleObject" Target="../embeddings/oleObject54.bin"/><Relationship Id="rId22" Type="http://schemas.openxmlformats.org/officeDocument/2006/relationships/oleObject" Target="../embeddings/oleObject58.bin"/><Relationship Id="rId27" Type="http://schemas.openxmlformats.org/officeDocument/2006/relationships/image" Target="../media/image56.wmf"/><Relationship Id="rId30" Type="http://schemas.openxmlformats.org/officeDocument/2006/relationships/oleObject" Target="../embeddings/oleObject62.bin"/><Relationship Id="rId35" Type="http://schemas.openxmlformats.org/officeDocument/2006/relationships/image" Target="../media/image60.wmf"/><Relationship Id="rId8" Type="http://schemas.openxmlformats.org/officeDocument/2006/relationships/oleObject" Target="../embeddings/oleObject51.bin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3.wmf"/><Relationship Id="rId18" Type="http://schemas.openxmlformats.org/officeDocument/2006/relationships/oleObject" Target="../embeddings/oleObject72.bin"/><Relationship Id="rId26" Type="http://schemas.openxmlformats.org/officeDocument/2006/relationships/oleObject" Target="../embeddings/oleObject76.bin"/><Relationship Id="rId39" Type="http://schemas.openxmlformats.org/officeDocument/2006/relationships/image" Target="../media/image76.wmf"/><Relationship Id="rId21" Type="http://schemas.openxmlformats.org/officeDocument/2006/relationships/image" Target="../media/image67.wmf"/><Relationship Id="rId34" Type="http://schemas.openxmlformats.org/officeDocument/2006/relationships/oleObject" Target="../embeddings/oleObject80.bin"/><Relationship Id="rId42" Type="http://schemas.openxmlformats.org/officeDocument/2006/relationships/oleObject" Target="../embeddings/oleObject84.bin"/><Relationship Id="rId47" Type="http://schemas.openxmlformats.org/officeDocument/2006/relationships/image" Target="../media/image80.wmf"/><Relationship Id="rId50" Type="http://schemas.openxmlformats.org/officeDocument/2006/relationships/oleObject" Target="../embeddings/oleObject88.bin"/><Relationship Id="rId55" Type="http://schemas.openxmlformats.org/officeDocument/2006/relationships/image" Target="../media/image84.wmf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1.bin"/><Relationship Id="rId29" Type="http://schemas.openxmlformats.org/officeDocument/2006/relationships/image" Target="../media/image71.wmf"/><Relationship Id="rId11" Type="http://schemas.openxmlformats.org/officeDocument/2006/relationships/image" Target="../media/image62.wmf"/><Relationship Id="rId24" Type="http://schemas.openxmlformats.org/officeDocument/2006/relationships/oleObject" Target="../embeddings/oleObject75.bin"/><Relationship Id="rId32" Type="http://schemas.openxmlformats.org/officeDocument/2006/relationships/oleObject" Target="../embeddings/oleObject79.bin"/><Relationship Id="rId37" Type="http://schemas.openxmlformats.org/officeDocument/2006/relationships/image" Target="../media/image75.wmf"/><Relationship Id="rId40" Type="http://schemas.openxmlformats.org/officeDocument/2006/relationships/oleObject" Target="../embeddings/oleObject83.bin"/><Relationship Id="rId45" Type="http://schemas.openxmlformats.org/officeDocument/2006/relationships/image" Target="../media/image79.wmf"/><Relationship Id="rId53" Type="http://schemas.openxmlformats.org/officeDocument/2006/relationships/image" Target="../media/image83.wmf"/><Relationship Id="rId5" Type="http://schemas.openxmlformats.org/officeDocument/2006/relationships/image" Target="../media/image15.wmf"/><Relationship Id="rId19" Type="http://schemas.openxmlformats.org/officeDocument/2006/relationships/image" Target="../media/image66.wmf"/><Relationship Id="rId4" Type="http://schemas.openxmlformats.org/officeDocument/2006/relationships/oleObject" Target="../embeddings/oleObject65.bin"/><Relationship Id="rId9" Type="http://schemas.openxmlformats.org/officeDocument/2006/relationships/image" Target="../media/image61.wmf"/><Relationship Id="rId14" Type="http://schemas.openxmlformats.org/officeDocument/2006/relationships/oleObject" Target="../embeddings/oleObject70.bin"/><Relationship Id="rId22" Type="http://schemas.openxmlformats.org/officeDocument/2006/relationships/oleObject" Target="../embeddings/oleObject74.bin"/><Relationship Id="rId27" Type="http://schemas.openxmlformats.org/officeDocument/2006/relationships/image" Target="../media/image70.wmf"/><Relationship Id="rId30" Type="http://schemas.openxmlformats.org/officeDocument/2006/relationships/oleObject" Target="../embeddings/oleObject78.bin"/><Relationship Id="rId35" Type="http://schemas.openxmlformats.org/officeDocument/2006/relationships/image" Target="../media/image74.wmf"/><Relationship Id="rId43" Type="http://schemas.openxmlformats.org/officeDocument/2006/relationships/image" Target="../media/image78.wmf"/><Relationship Id="rId48" Type="http://schemas.openxmlformats.org/officeDocument/2006/relationships/oleObject" Target="../embeddings/oleObject87.bin"/><Relationship Id="rId56" Type="http://schemas.openxmlformats.org/officeDocument/2006/relationships/oleObject" Target="../embeddings/oleObject91.bin"/><Relationship Id="rId8" Type="http://schemas.openxmlformats.org/officeDocument/2006/relationships/oleObject" Target="../embeddings/oleObject67.bin"/><Relationship Id="rId51" Type="http://schemas.openxmlformats.org/officeDocument/2006/relationships/image" Target="../media/image82.wmf"/><Relationship Id="rId3" Type="http://schemas.openxmlformats.org/officeDocument/2006/relationships/notesSlide" Target="../notesSlides/notesSlide7.xml"/><Relationship Id="rId12" Type="http://schemas.openxmlformats.org/officeDocument/2006/relationships/oleObject" Target="../embeddings/oleObject69.bin"/><Relationship Id="rId17" Type="http://schemas.openxmlformats.org/officeDocument/2006/relationships/image" Target="../media/image65.wmf"/><Relationship Id="rId25" Type="http://schemas.openxmlformats.org/officeDocument/2006/relationships/image" Target="../media/image69.wmf"/><Relationship Id="rId33" Type="http://schemas.openxmlformats.org/officeDocument/2006/relationships/image" Target="../media/image73.wmf"/><Relationship Id="rId38" Type="http://schemas.openxmlformats.org/officeDocument/2006/relationships/oleObject" Target="../embeddings/oleObject82.bin"/><Relationship Id="rId46" Type="http://schemas.openxmlformats.org/officeDocument/2006/relationships/oleObject" Target="../embeddings/oleObject86.bin"/><Relationship Id="rId20" Type="http://schemas.openxmlformats.org/officeDocument/2006/relationships/oleObject" Target="../embeddings/oleObject73.bin"/><Relationship Id="rId41" Type="http://schemas.openxmlformats.org/officeDocument/2006/relationships/image" Target="../media/image77.wmf"/><Relationship Id="rId54" Type="http://schemas.openxmlformats.org/officeDocument/2006/relationships/oleObject" Target="../embeddings/oleObject90.bin"/><Relationship Id="rId1" Type="http://schemas.openxmlformats.org/officeDocument/2006/relationships/tags" Target="../tags/tag8.xml"/><Relationship Id="rId6" Type="http://schemas.openxmlformats.org/officeDocument/2006/relationships/oleObject" Target="../embeddings/oleObject66.bin"/><Relationship Id="rId15" Type="http://schemas.openxmlformats.org/officeDocument/2006/relationships/image" Target="../media/image64.wmf"/><Relationship Id="rId23" Type="http://schemas.openxmlformats.org/officeDocument/2006/relationships/image" Target="../media/image68.wmf"/><Relationship Id="rId28" Type="http://schemas.openxmlformats.org/officeDocument/2006/relationships/oleObject" Target="../embeddings/oleObject77.bin"/><Relationship Id="rId36" Type="http://schemas.openxmlformats.org/officeDocument/2006/relationships/oleObject" Target="../embeddings/oleObject81.bin"/><Relationship Id="rId49" Type="http://schemas.openxmlformats.org/officeDocument/2006/relationships/image" Target="../media/image81.wmf"/><Relationship Id="rId57" Type="http://schemas.openxmlformats.org/officeDocument/2006/relationships/image" Target="../media/image85.wmf"/><Relationship Id="rId10" Type="http://schemas.openxmlformats.org/officeDocument/2006/relationships/oleObject" Target="../embeddings/oleObject68.bin"/><Relationship Id="rId31" Type="http://schemas.openxmlformats.org/officeDocument/2006/relationships/image" Target="../media/image72.wmf"/><Relationship Id="rId44" Type="http://schemas.openxmlformats.org/officeDocument/2006/relationships/oleObject" Target="../embeddings/oleObject85.bin"/><Relationship Id="rId52" Type="http://schemas.openxmlformats.org/officeDocument/2006/relationships/oleObject" Target="../embeddings/oleObject8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9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1743" y="3068960"/>
            <a:ext cx="7320393" cy="1894362"/>
          </a:xfrm>
        </p:spPr>
        <p:txBody>
          <a:bodyPr>
            <a:normAutofit fontScale="90000"/>
          </a:bodyPr>
          <a:lstStyle/>
          <a:p>
            <a:r>
              <a:rPr lang="en-CA" dirty="0"/>
              <a:t>Section 6.2</a:t>
            </a:r>
            <a:br>
              <a:rPr lang="en-CA" dirty="0"/>
            </a:br>
            <a:r>
              <a:rPr lang="en-CA" dirty="0"/>
              <a:t>Different Forms of  Complex Numbers</a:t>
            </a:r>
            <a:br>
              <a:rPr lang="en-CA" dirty="0"/>
            </a:b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608764" y="6613526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 dirty="0"/>
              <a:t>© Copyright all rights reserved to Homework depot: </a:t>
            </a:r>
            <a:r>
              <a:rPr lang="en-US" sz="1000" dirty="0">
                <a:hlinkClick r:id="rId4"/>
              </a:rPr>
              <a:t>www.BCMath.ca</a:t>
            </a:r>
            <a:r>
              <a:rPr lang="en-US" sz="1000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7206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2A445-82B6-43AE-91C7-08C8F392D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95" y="102470"/>
            <a:ext cx="8579643" cy="561181"/>
          </a:xfrm>
        </p:spPr>
        <p:txBody>
          <a:bodyPr>
            <a:normAutofit/>
          </a:bodyPr>
          <a:lstStyle/>
          <a:p>
            <a:r>
              <a:rPr lang="en-CA" sz="2600" dirty="0"/>
              <a:t>II) Complex numbers in Polar Form: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20490E-4F0F-423A-8EE2-06B0BCE5F895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55695" y="742175"/>
                <a:ext cx="11531480" cy="957263"/>
              </a:xfrm>
            </p:spPr>
            <p:txBody>
              <a:bodyPr>
                <a:normAutofit/>
              </a:bodyPr>
              <a:lstStyle/>
              <a:p>
                <a:r>
                  <a:rPr lang="en-CA" sz="2200" dirty="0"/>
                  <a:t>In circular geometry, the “x” coordinate of any point on an unit circle is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CA" sz="2200" dirty="0"/>
                  <a:t> and the “y” coordinate is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CA" sz="2200" dirty="0"/>
                  <a:t>, therefore we have: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20490E-4F0F-423A-8EE2-06B0BCE5F8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55695" y="742175"/>
                <a:ext cx="11531480" cy="957263"/>
              </a:xfrm>
              <a:blipFill>
                <a:blip r:embed="rId4"/>
                <a:stretch>
                  <a:fillRect l="-212" t="-4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EC8A82B-806B-43C7-88C1-EF6A83202355}"/>
              </a:ext>
            </a:extLst>
          </p:cNvPr>
          <p:cNvCxnSpPr>
            <a:cxnSpLocks/>
          </p:cNvCxnSpPr>
          <p:nvPr/>
        </p:nvCxnSpPr>
        <p:spPr>
          <a:xfrm>
            <a:off x="606246" y="6163712"/>
            <a:ext cx="3386138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C52227C-4329-4811-B08E-48C5A6B935C1}"/>
              </a:ext>
            </a:extLst>
          </p:cNvPr>
          <p:cNvCxnSpPr>
            <a:cxnSpLocks/>
          </p:cNvCxnSpPr>
          <p:nvPr/>
        </p:nvCxnSpPr>
        <p:spPr>
          <a:xfrm flipH="1">
            <a:off x="2199782" y="4134491"/>
            <a:ext cx="361" cy="3111199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35D01EB-6DFF-4519-9D9D-939C057FFFC4}"/>
              </a:ext>
            </a:extLst>
          </p:cNvPr>
          <p:cNvCxnSpPr>
            <a:cxnSpLocks/>
          </p:cNvCxnSpPr>
          <p:nvPr/>
        </p:nvCxnSpPr>
        <p:spPr>
          <a:xfrm>
            <a:off x="2470764" y="4134490"/>
            <a:ext cx="0" cy="3315494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11CEF26-6684-431A-AEDF-922EFD4E112F}"/>
              </a:ext>
            </a:extLst>
          </p:cNvPr>
          <p:cNvCxnSpPr>
            <a:cxnSpLocks/>
          </p:cNvCxnSpPr>
          <p:nvPr/>
        </p:nvCxnSpPr>
        <p:spPr>
          <a:xfrm>
            <a:off x="2751755" y="4134490"/>
            <a:ext cx="0" cy="3315494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FB0640-7221-4D1E-AD6F-9965BC8E5412}"/>
              </a:ext>
            </a:extLst>
          </p:cNvPr>
          <p:cNvCxnSpPr>
            <a:cxnSpLocks/>
          </p:cNvCxnSpPr>
          <p:nvPr/>
        </p:nvCxnSpPr>
        <p:spPr>
          <a:xfrm>
            <a:off x="3032746" y="4134490"/>
            <a:ext cx="0" cy="3315494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1244BBE-3694-47A8-9B6B-5119981B4914}"/>
              </a:ext>
            </a:extLst>
          </p:cNvPr>
          <p:cNvCxnSpPr>
            <a:cxnSpLocks/>
          </p:cNvCxnSpPr>
          <p:nvPr/>
        </p:nvCxnSpPr>
        <p:spPr>
          <a:xfrm>
            <a:off x="3313737" y="4134490"/>
            <a:ext cx="0" cy="3315494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BAB9FC-E917-4409-A5D9-47D46E61652A}"/>
              </a:ext>
            </a:extLst>
          </p:cNvPr>
          <p:cNvCxnSpPr>
            <a:cxnSpLocks/>
          </p:cNvCxnSpPr>
          <p:nvPr/>
        </p:nvCxnSpPr>
        <p:spPr>
          <a:xfrm>
            <a:off x="3594728" y="4134490"/>
            <a:ext cx="0" cy="3315494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AD209F4-CD80-46A4-B0C4-F9BB4D427277}"/>
              </a:ext>
            </a:extLst>
          </p:cNvPr>
          <p:cNvCxnSpPr>
            <a:cxnSpLocks/>
          </p:cNvCxnSpPr>
          <p:nvPr/>
        </p:nvCxnSpPr>
        <p:spPr>
          <a:xfrm>
            <a:off x="3875719" y="4134490"/>
            <a:ext cx="0" cy="3315494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1C14FF-84E7-4EC8-AFC8-EACC1C6D5A1C}"/>
              </a:ext>
            </a:extLst>
          </p:cNvPr>
          <p:cNvCxnSpPr>
            <a:cxnSpLocks/>
          </p:cNvCxnSpPr>
          <p:nvPr/>
        </p:nvCxnSpPr>
        <p:spPr>
          <a:xfrm>
            <a:off x="1899285" y="4134490"/>
            <a:ext cx="0" cy="3315494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2E06FB8-2E7E-4BFA-9FF1-C09DEF37FAA0}"/>
              </a:ext>
            </a:extLst>
          </p:cNvPr>
          <p:cNvCxnSpPr>
            <a:cxnSpLocks/>
          </p:cNvCxnSpPr>
          <p:nvPr/>
        </p:nvCxnSpPr>
        <p:spPr>
          <a:xfrm>
            <a:off x="1637351" y="4134490"/>
            <a:ext cx="0" cy="3315494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17FE1E5-5686-418A-9D0D-0EFE081EF6D8}"/>
              </a:ext>
            </a:extLst>
          </p:cNvPr>
          <p:cNvCxnSpPr>
            <a:cxnSpLocks/>
          </p:cNvCxnSpPr>
          <p:nvPr/>
        </p:nvCxnSpPr>
        <p:spPr>
          <a:xfrm>
            <a:off x="1375417" y="4134490"/>
            <a:ext cx="0" cy="3315494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1CE1E-0D5A-4898-8B06-4E5D8CBF640B}"/>
              </a:ext>
            </a:extLst>
          </p:cNvPr>
          <p:cNvCxnSpPr>
            <a:cxnSpLocks/>
          </p:cNvCxnSpPr>
          <p:nvPr/>
        </p:nvCxnSpPr>
        <p:spPr>
          <a:xfrm>
            <a:off x="1113483" y="4134490"/>
            <a:ext cx="0" cy="3315494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5B5C267-5992-4ECB-B8CA-486AAEB6E049}"/>
              </a:ext>
            </a:extLst>
          </p:cNvPr>
          <p:cNvCxnSpPr>
            <a:cxnSpLocks/>
          </p:cNvCxnSpPr>
          <p:nvPr/>
        </p:nvCxnSpPr>
        <p:spPr>
          <a:xfrm>
            <a:off x="851549" y="4134490"/>
            <a:ext cx="0" cy="3315494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3EAA759-6D5E-4E74-BE44-B15CD3E6A150}"/>
              </a:ext>
            </a:extLst>
          </p:cNvPr>
          <p:cNvCxnSpPr>
            <a:cxnSpLocks/>
          </p:cNvCxnSpPr>
          <p:nvPr/>
        </p:nvCxnSpPr>
        <p:spPr>
          <a:xfrm>
            <a:off x="589615" y="4134490"/>
            <a:ext cx="0" cy="3315494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A3FCC5E-8C7A-465F-A3C0-83D575DD1173}"/>
              </a:ext>
            </a:extLst>
          </p:cNvPr>
          <p:cNvCxnSpPr>
            <a:cxnSpLocks/>
          </p:cNvCxnSpPr>
          <p:nvPr/>
        </p:nvCxnSpPr>
        <p:spPr>
          <a:xfrm>
            <a:off x="589616" y="5894233"/>
            <a:ext cx="3493277" cy="0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9F6B5C1-6AC4-4E15-BEB2-08F4C801335A}"/>
              </a:ext>
            </a:extLst>
          </p:cNvPr>
          <p:cNvCxnSpPr>
            <a:cxnSpLocks/>
          </p:cNvCxnSpPr>
          <p:nvPr/>
        </p:nvCxnSpPr>
        <p:spPr>
          <a:xfrm>
            <a:off x="589615" y="5625151"/>
            <a:ext cx="3493277" cy="0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FE670B6-F8BF-4069-9826-2CF182232BB9}"/>
              </a:ext>
            </a:extLst>
          </p:cNvPr>
          <p:cNvCxnSpPr>
            <a:cxnSpLocks/>
          </p:cNvCxnSpPr>
          <p:nvPr/>
        </p:nvCxnSpPr>
        <p:spPr>
          <a:xfrm>
            <a:off x="589614" y="5356069"/>
            <a:ext cx="3493277" cy="0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782CC6E-3B5B-4D33-AE52-2965A32B1A79}"/>
              </a:ext>
            </a:extLst>
          </p:cNvPr>
          <p:cNvCxnSpPr>
            <a:cxnSpLocks/>
          </p:cNvCxnSpPr>
          <p:nvPr/>
        </p:nvCxnSpPr>
        <p:spPr>
          <a:xfrm>
            <a:off x="589613" y="5086987"/>
            <a:ext cx="3493277" cy="0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1F6985E-FAEA-44EC-89FA-AA6D5D050646}"/>
              </a:ext>
            </a:extLst>
          </p:cNvPr>
          <p:cNvCxnSpPr>
            <a:cxnSpLocks/>
          </p:cNvCxnSpPr>
          <p:nvPr/>
        </p:nvCxnSpPr>
        <p:spPr>
          <a:xfrm>
            <a:off x="589612" y="4817905"/>
            <a:ext cx="3493277" cy="0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348BCDC-D9E6-45AB-9454-B092C8713D26}"/>
              </a:ext>
            </a:extLst>
          </p:cNvPr>
          <p:cNvCxnSpPr>
            <a:cxnSpLocks/>
          </p:cNvCxnSpPr>
          <p:nvPr/>
        </p:nvCxnSpPr>
        <p:spPr>
          <a:xfrm>
            <a:off x="589611" y="4625023"/>
            <a:ext cx="3493277" cy="0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0CD7949-5DA1-480E-AD19-0EC4B2EE9497}"/>
              </a:ext>
            </a:extLst>
          </p:cNvPr>
          <p:cNvCxnSpPr>
            <a:cxnSpLocks/>
          </p:cNvCxnSpPr>
          <p:nvPr/>
        </p:nvCxnSpPr>
        <p:spPr>
          <a:xfrm>
            <a:off x="589610" y="6465729"/>
            <a:ext cx="3493277" cy="0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6FA3D78-6220-4A77-8CF2-41D1CA5D6918}"/>
              </a:ext>
            </a:extLst>
          </p:cNvPr>
          <p:cNvCxnSpPr>
            <a:cxnSpLocks/>
          </p:cNvCxnSpPr>
          <p:nvPr/>
        </p:nvCxnSpPr>
        <p:spPr>
          <a:xfrm>
            <a:off x="589610" y="6725285"/>
            <a:ext cx="3493277" cy="0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BED9B5B-F883-48E3-A471-C69CC39617AD}"/>
              </a:ext>
            </a:extLst>
          </p:cNvPr>
          <p:cNvCxnSpPr>
            <a:cxnSpLocks/>
          </p:cNvCxnSpPr>
          <p:nvPr/>
        </p:nvCxnSpPr>
        <p:spPr>
          <a:xfrm>
            <a:off x="589610" y="6613366"/>
            <a:ext cx="3493277" cy="0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2FAAC67-01DD-485F-A7BF-8E4D3B15473D}"/>
              </a:ext>
            </a:extLst>
          </p:cNvPr>
          <p:cNvCxnSpPr>
            <a:cxnSpLocks/>
          </p:cNvCxnSpPr>
          <p:nvPr/>
        </p:nvCxnSpPr>
        <p:spPr>
          <a:xfrm>
            <a:off x="589610" y="6872922"/>
            <a:ext cx="3493277" cy="0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DE10505-F7F3-4F3F-8E69-D76F5AFE3960}"/>
              </a:ext>
            </a:extLst>
          </p:cNvPr>
          <p:cNvCxnSpPr>
            <a:cxnSpLocks/>
          </p:cNvCxnSpPr>
          <p:nvPr/>
        </p:nvCxnSpPr>
        <p:spPr>
          <a:xfrm>
            <a:off x="589610" y="7132478"/>
            <a:ext cx="3493277" cy="0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0AD3AD32-6406-4FE1-844A-E1F5842265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1717598"/>
              </p:ext>
            </p:extLst>
          </p:nvPr>
        </p:nvGraphicFramePr>
        <p:xfrm>
          <a:off x="3930114" y="5994830"/>
          <a:ext cx="453193" cy="376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720" imgH="139680" progId="Equation.DSMT4">
                  <p:embed/>
                </p:oleObj>
              </mc:Choice>
              <mc:Fallback>
                <p:oleObj name="Equation" r:id="rId5" imgW="126720" imgH="13968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0AD3AD32-6406-4FE1-844A-E1F5842265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30114" y="5994830"/>
                        <a:ext cx="453193" cy="3762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1F0860BF-7705-43F5-BECC-EE772B347F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6266508"/>
              </p:ext>
            </p:extLst>
          </p:nvPr>
        </p:nvGraphicFramePr>
        <p:xfrm>
          <a:off x="1945619" y="3907270"/>
          <a:ext cx="49688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9680" imgH="164880" progId="Equation.DSMT4">
                  <p:embed/>
                </p:oleObj>
              </mc:Choice>
              <mc:Fallback>
                <p:oleObj name="Equation" r:id="rId7" imgW="139680" imgH="16488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1F0860BF-7705-43F5-BECC-EE772B347F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45619" y="3907270"/>
                        <a:ext cx="496888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Oval 31">
            <a:extLst>
              <a:ext uri="{FF2B5EF4-FFF2-40B4-BE49-F238E27FC236}">
                <a16:creationId xmlns:a16="http://schemas.microsoft.com/office/drawing/2014/main" id="{1A4A5B36-B1BF-44CC-9956-9BADDCA62C6A}"/>
              </a:ext>
            </a:extLst>
          </p:cNvPr>
          <p:cNvSpPr/>
          <p:nvPr/>
        </p:nvSpPr>
        <p:spPr>
          <a:xfrm>
            <a:off x="3786113" y="5022304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0E630A04-A274-4DB1-A6A8-C74952C09E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1276446"/>
              </p:ext>
            </p:extLst>
          </p:nvPr>
        </p:nvGraphicFramePr>
        <p:xfrm>
          <a:off x="3109913" y="4587875"/>
          <a:ext cx="2303462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69720" imgH="253800" progId="Equation.DSMT4">
                  <p:embed/>
                </p:oleObj>
              </mc:Choice>
              <mc:Fallback>
                <p:oleObj name="Equation" r:id="rId9" imgW="1269720" imgH="25380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0E630A04-A274-4DB1-A6A8-C74952C09E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09913" y="4587875"/>
                        <a:ext cx="2303462" cy="500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7E5316F8-A84A-4479-B086-525DD30D04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378082"/>
              </p:ext>
            </p:extLst>
          </p:nvPr>
        </p:nvGraphicFramePr>
        <p:xfrm>
          <a:off x="2541905" y="6115825"/>
          <a:ext cx="1055688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44240" imgH="177480" progId="Equation.DSMT4">
                  <p:embed/>
                </p:oleObj>
              </mc:Choice>
              <mc:Fallback>
                <p:oleObj name="Equation" r:id="rId11" imgW="444240" imgH="177480" progId="Equation.DSMT4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7E5316F8-A84A-4479-B086-525DD30D04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541905" y="6115825"/>
                        <a:ext cx="1055688" cy="395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BA098F25-13A1-4764-9DA5-04A7B86A42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6676844"/>
              </p:ext>
            </p:extLst>
          </p:nvPr>
        </p:nvGraphicFramePr>
        <p:xfrm>
          <a:off x="3885781" y="5398687"/>
          <a:ext cx="114776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19040" imgH="177480" progId="Equation.DSMT4">
                  <p:embed/>
                </p:oleObj>
              </mc:Choice>
              <mc:Fallback>
                <p:oleObj name="Equation" r:id="rId13" imgW="419040" imgH="177480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BA098F25-13A1-4764-9DA5-04A7B86A42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885781" y="5398687"/>
                        <a:ext cx="1147763" cy="36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73FD5DBC-7E0F-4784-B54B-08448918C4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0998782"/>
              </p:ext>
            </p:extLst>
          </p:nvPr>
        </p:nvGraphicFramePr>
        <p:xfrm>
          <a:off x="2697277" y="5776574"/>
          <a:ext cx="3016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26720" imgH="177480" progId="Equation.DSMT4">
                  <p:embed/>
                </p:oleObj>
              </mc:Choice>
              <mc:Fallback>
                <p:oleObj name="Equation" r:id="rId15" imgW="126720" imgH="177480" progId="Equation.DSMT4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73FD5DBC-7E0F-4784-B54B-08448918C4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697277" y="5776574"/>
                        <a:ext cx="301625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5333446-011A-44E6-83D2-FFCDB5B98EB7}"/>
              </a:ext>
            </a:extLst>
          </p:cNvPr>
          <p:cNvCxnSpPr>
            <a:cxnSpLocks/>
          </p:cNvCxnSpPr>
          <p:nvPr/>
        </p:nvCxnSpPr>
        <p:spPr>
          <a:xfrm>
            <a:off x="2200505" y="6163712"/>
            <a:ext cx="1675215" cy="0"/>
          </a:xfrm>
          <a:prstGeom prst="line">
            <a:avLst/>
          </a:prstGeom>
          <a:ln w="41275">
            <a:solidFill>
              <a:srgbClr val="00B0F0"/>
            </a:solidFill>
            <a:prstDash val="sysDash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AB6D883-79B9-43D9-BA9B-3B34CD60BA1F}"/>
              </a:ext>
            </a:extLst>
          </p:cNvPr>
          <p:cNvCxnSpPr>
            <a:cxnSpLocks/>
          </p:cNvCxnSpPr>
          <p:nvPr/>
        </p:nvCxnSpPr>
        <p:spPr>
          <a:xfrm flipV="1">
            <a:off x="3875719" y="5122149"/>
            <a:ext cx="0" cy="1028466"/>
          </a:xfrm>
          <a:prstGeom prst="line">
            <a:avLst/>
          </a:prstGeom>
          <a:ln w="41275">
            <a:solidFill>
              <a:srgbClr val="00B0F0"/>
            </a:solidFill>
            <a:prstDash val="sysDash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C144C4E-828A-41E3-A97F-5E256F0B521E}"/>
              </a:ext>
            </a:extLst>
          </p:cNvPr>
          <p:cNvCxnSpPr>
            <a:cxnSpLocks/>
          </p:cNvCxnSpPr>
          <p:nvPr/>
        </p:nvCxnSpPr>
        <p:spPr>
          <a:xfrm flipV="1">
            <a:off x="2199781" y="5119309"/>
            <a:ext cx="1658332" cy="1038439"/>
          </a:xfrm>
          <a:prstGeom prst="line">
            <a:avLst/>
          </a:prstGeom>
          <a:ln w="41275">
            <a:solidFill>
              <a:srgbClr val="FF0000"/>
            </a:solidFill>
            <a:prstDash val="solid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216D9FB3-29C3-475C-8B3C-C354269D3C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384601"/>
              </p:ext>
            </p:extLst>
          </p:nvPr>
        </p:nvGraphicFramePr>
        <p:xfrm>
          <a:off x="1861667" y="6093910"/>
          <a:ext cx="3619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52280" imgH="177480" progId="Equation.DSMT4">
                  <p:embed/>
                </p:oleObj>
              </mc:Choice>
              <mc:Fallback>
                <p:oleObj name="Equation" r:id="rId17" imgW="152280" imgH="177480" progId="Equation.DSMT4">
                  <p:embed/>
                  <p:pic>
                    <p:nvPicPr>
                      <p:cNvPr id="48" name="Object 47">
                        <a:extLst>
                          <a:ext uri="{FF2B5EF4-FFF2-40B4-BE49-F238E27FC236}">
                            <a16:creationId xmlns:a16="http://schemas.microsoft.com/office/drawing/2014/main" id="{216D9FB3-29C3-475C-8B3C-C354269D3C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861667" y="6093910"/>
                        <a:ext cx="361950" cy="39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C09AD159-50A9-46D7-A6E4-B93E01D58A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8444917"/>
              </p:ext>
            </p:extLst>
          </p:nvPr>
        </p:nvGraphicFramePr>
        <p:xfrm>
          <a:off x="5208537" y="2622681"/>
          <a:ext cx="1036638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571320" imgH="177480" progId="Equation.DSMT4">
                  <p:embed/>
                </p:oleObj>
              </mc:Choice>
              <mc:Fallback>
                <p:oleObj name="Equation" r:id="rId19" imgW="571320" imgH="177480" progId="Equation.DSMT4">
                  <p:embed/>
                  <p:pic>
                    <p:nvPicPr>
                      <p:cNvPr id="49" name="Object 48">
                        <a:extLst>
                          <a:ext uri="{FF2B5EF4-FFF2-40B4-BE49-F238E27FC236}">
                            <a16:creationId xmlns:a16="http://schemas.microsoft.com/office/drawing/2014/main" id="{C09AD159-50A9-46D7-A6E4-B93E01D58A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208537" y="2622681"/>
                        <a:ext cx="1036638" cy="349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>
            <a:extLst>
              <a:ext uri="{FF2B5EF4-FFF2-40B4-BE49-F238E27FC236}">
                <a16:creationId xmlns:a16="http://schemas.microsoft.com/office/drawing/2014/main" id="{4C54A301-D79A-4EF9-882C-4380BE1388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418131"/>
              </p:ext>
            </p:extLst>
          </p:nvPr>
        </p:nvGraphicFramePr>
        <p:xfrm>
          <a:off x="6218462" y="2558159"/>
          <a:ext cx="55245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304560" imgH="253800" progId="Equation.DSMT4">
                  <p:embed/>
                </p:oleObj>
              </mc:Choice>
              <mc:Fallback>
                <p:oleObj name="Equation" r:id="rId21" imgW="304560" imgH="253800" progId="Equation.DSMT4">
                  <p:embed/>
                  <p:pic>
                    <p:nvPicPr>
                      <p:cNvPr id="50" name="Object 49">
                        <a:extLst>
                          <a:ext uri="{FF2B5EF4-FFF2-40B4-BE49-F238E27FC236}">
                            <a16:creationId xmlns:a16="http://schemas.microsoft.com/office/drawing/2014/main" id="{4C54A301-D79A-4EF9-882C-4380BE1388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218462" y="2558159"/>
                        <a:ext cx="552450" cy="500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A200AF59-BCA0-4CA4-8562-74628CB134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4970859"/>
              </p:ext>
            </p:extLst>
          </p:nvPr>
        </p:nvGraphicFramePr>
        <p:xfrm>
          <a:off x="2869227" y="5356866"/>
          <a:ext cx="311150" cy="26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14120" imgH="126720" progId="Equation.DSMT4">
                  <p:embed/>
                </p:oleObj>
              </mc:Choice>
              <mc:Fallback>
                <p:oleObj name="Equation" r:id="rId23" imgW="114120" imgH="12672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A200AF59-BCA0-4CA4-8562-74628CB134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869227" y="5356866"/>
                        <a:ext cx="311150" cy="261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259F7FD6-FB4E-4CA6-BAD0-52D9F1E938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1792720"/>
              </p:ext>
            </p:extLst>
          </p:nvPr>
        </p:nvGraphicFramePr>
        <p:xfrm>
          <a:off x="4765083" y="2684363"/>
          <a:ext cx="438150" cy="24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241200" imgH="126720" progId="Equation.DSMT4">
                  <p:embed/>
                </p:oleObj>
              </mc:Choice>
              <mc:Fallback>
                <p:oleObj name="Equation" r:id="rId25" imgW="241200" imgH="126720" progId="Equation.DSMT4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259F7FD6-FB4E-4CA6-BAD0-52D9F1E938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4765083" y="2684363"/>
                        <a:ext cx="438150" cy="249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>
            <a:extLst>
              <a:ext uri="{FF2B5EF4-FFF2-40B4-BE49-F238E27FC236}">
                <a16:creationId xmlns:a16="http://schemas.microsoft.com/office/drawing/2014/main" id="{2CEE3818-29B4-4D74-979A-1B445E21C5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0568241"/>
              </p:ext>
            </p:extLst>
          </p:nvPr>
        </p:nvGraphicFramePr>
        <p:xfrm>
          <a:off x="6820661" y="2486318"/>
          <a:ext cx="131127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723600" imgH="253800" progId="Equation.DSMT4">
                  <p:embed/>
                </p:oleObj>
              </mc:Choice>
              <mc:Fallback>
                <p:oleObj name="Equation" r:id="rId27" imgW="723600" imgH="253800" progId="Equation.DSMT4">
                  <p:embed/>
                  <p:pic>
                    <p:nvPicPr>
                      <p:cNvPr id="53" name="Object 52">
                        <a:extLst>
                          <a:ext uri="{FF2B5EF4-FFF2-40B4-BE49-F238E27FC236}">
                            <a16:creationId xmlns:a16="http://schemas.microsoft.com/office/drawing/2014/main" id="{2CEE3818-29B4-4D74-979A-1B445E21C5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6820661" y="2486318"/>
                        <a:ext cx="1311275" cy="500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E893E64C-9BFC-4A8C-B00A-347A7F700F48}"/>
              </a:ext>
            </a:extLst>
          </p:cNvPr>
          <p:cNvSpPr txBox="1">
            <a:spLocks/>
          </p:cNvSpPr>
          <p:nvPr/>
        </p:nvSpPr>
        <p:spPr>
          <a:xfrm>
            <a:off x="239213" y="2055685"/>
            <a:ext cx="11146971" cy="9572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200" dirty="0"/>
              <a:t>In polar form,  “r” is called the “modulus” , “radius”, or “length” of a complex number</a:t>
            </a:r>
            <a:endParaRPr lang="en-CA" sz="22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ontent Placeholder 2">
                <a:extLst>
                  <a:ext uri="{FF2B5EF4-FFF2-40B4-BE49-F238E27FC236}">
                    <a16:creationId xmlns:a16="http://schemas.microsoft.com/office/drawing/2014/main" id="{C89DF7B3-76D9-46AB-8519-25296B4A1E6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9213" y="3028887"/>
                <a:ext cx="11207932" cy="771163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/>
                  <a:buChar char="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CA" sz="2200" dirty="0"/>
                  <a:t>The “angle” [aka: argument] is the direction of the complex number and MUST be between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180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CA" sz="2200" dirty="0"/>
                  <a:t> to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180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CA" sz="2200" dirty="0"/>
              </a:p>
              <a:p>
                <a:pPr marL="0" indent="0">
                  <a:buNone/>
                </a:pPr>
                <a:endParaRPr lang="en-CA" sz="2200" dirty="0"/>
              </a:p>
            </p:txBody>
          </p:sp>
        </mc:Choice>
        <mc:Fallback xmlns="">
          <p:sp>
            <p:nvSpPr>
              <p:cNvPr id="56" name="Content Placeholder 2">
                <a:extLst>
                  <a:ext uri="{FF2B5EF4-FFF2-40B4-BE49-F238E27FC236}">
                    <a16:creationId xmlns:a16="http://schemas.microsoft.com/office/drawing/2014/main" id="{C89DF7B3-76D9-46AB-8519-25296B4A1E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213" y="3028887"/>
                <a:ext cx="11207932" cy="771163"/>
              </a:xfrm>
              <a:prstGeom prst="rect">
                <a:avLst/>
              </a:prstGeom>
              <a:blipFill>
                <a:blip r:embed="rId29"/>
                <a:stretch>
                  <a:fillRect l="-163" t="-5556" b="-15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7" name="Object 56">
            <a:extLst>
              <a:ext uri="{FF2B5EF4-FFF2-40B4-BE49-F238E27FC236}">
                <a16:creationId xmlns:a16="http://schemas.microsoft.com/office/drawing/2014/main" id="{DD12EB10-8CBD-4832-BB87-645AB49B4C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540050"/>
              </p:ext>
            </p:extLst>
          </p:nvPr>
        </p:nvGraphicFramePr>
        <p:xfrm>
          <a:off x="4602818" y="3629476"/>
          <a:ext cx="11064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609480" imgH="203040" progId="Equation.DSMT4">
                  <p:embed/>
                </p:oleObj>
              </mc:Choice>
              <mc:Fallback>
                <p:oleObj name="Equation" r:id="rId30" imgW="609480" imgH="203040" progId="Equation.DSMT4">
                  <p:embed/>
                  <p:pic>
                    <p:nvPicPr>
                      <p:cNvPr id="57" name="Object 56">
                        <a:extLst>
                          <a:ext uri="{FF2B5EF4-FFF2-40B4-BE49-F238E27FC236}">
                            <a16:creationId xmlns:a16="http://schemas.microsoft.com/office/drawing/2014/main" id="{DD12EB10-8CBD-4832-BB87-645AB49B4C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4602818" y="3629476"/>
                        <a:ext cx="1106487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>
            <a:extLst>
              <a:ext uri="{FF2B5EF4-FFF2-40B4-BE49-F238E27FC236}">
                <a16:creationId xmlns:a16="http://schemas.microsoft.com/office/drawing/2014/main" id="{88C55C1F-AB7D-4588-96F9-AD61E6C066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116216"/>
              </p:ext>
            </p:extLst>
          </p:nvPr>
        </p:nvGraphicFramePr>
        <p:xfrm>
          <a:off x="7629195" y="3639382"/>
          <a:ext cx="133667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736560" imgH="177480" progId="Equation.DSMT4">
                  <p:embed/>
                </p:oleObj>
              </mc:Choice>
              <mc:Fallback>
                <p:oleObj name="Equation" r:id="rId32" imgW="736560" imgH="177480" progId="Equation.DSMT4">
                  <p:embed/>
                  <p:pic>
                    <p:nvPicPr>
                      <p:cNvPr id="58" name="Object 57">
                        <a:extLst>
                          <a:ext uri="{FF2B5EF4-FFF2-40B4-BE49-F238E27FC236}">
                            <a16:creationId xmlns:a16="http://schemas.microsoft.com/office/drawing/2014/main" id="{88C55C1F-AB7D-4588-96F9-AD61E6C066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7629195" y="3639382"/>
                        <a:ext cx="1336675" cy="349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>
            <a:extLst>
              <a:ext uri="{FF2B5EF4-FFF2-40B4-BE49-F238E27FC236}">
                <a16:creationId xmlns:a16="http://schemas.microsoft.com/office/drawing/2014/main" id="{839F9EAF-C77E-4F4A-8825-B13A1F0896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425382"/>
              </p:ext>
            </p:extLst>
          </p:nvPr>
        </p:nvGraphicFramePr>
        <p:xfrm>
          <a:off x="9055435" y="3635914"/>
          <a:ext cx="1152525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634680" imgH="253800" progId="Equation.DSMT4">
                  <p:embed/>
                </p:oleObj>
              </mc:Choice>
              <mc:Fallback>
                <p:oleObj name="Equation" r:id="rId34" imgW="634680" imgH="253800" progId="Equation.DSMT4">
                  <p:embed/>
                  <p:pic>
                    <p:nvPicPr>
                      <p:cNvPr id="59" name="Object 58">
                        <a:extLst>
                          <a:ext uri="{FF2B5EF4-FFF2-40B4-BE49-F238E27FC236}">
                            <a16:creationId xmlns:a16="http://schemas.microsoft.com/office/drawing/2014/main" id="{839F9EAF-C77E-4F4A-8825-B13A1F0896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9055435" y="3635914"/>
                        <a:ext cx="1152525" cy="500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Arc 59">
            <a:extLst>
              <a:ext uri="{FF2B5EF4-FFF2-40B4-BE49-F238E27FC236}">
                <a16:creationId xmlns:a16="http://schemas.microsoft.com/office/drawing/2014/main" id="{15101CBF-BEA5-4B98-A9B3-A03C9C504FCA}"/>
              </a:ext>
            </a:extLst>
          </p:cNvPr>
          <p:cNvSpPr/>
          <p:nvPr/>
        </p:nvSpPr>
        <p:spPr>
          <a:xfrm>
            <a:off x="1637352" y="5625153"/>
            <a:ext cx="1114403" cy="1100133"/>
          </a:xfrm>
          <a:prstGeom prst="arc">
            <a:avLst>
              <a:gd name="adj1" fmla="val 19634807"/>
              <a:gd name="adj2" fmla="val 3"/>
            </a:avLst>
          </a:prstGeom>
          <a:ln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55" name="Object 54">
            <a:extLst>
              <a:ext uri="{FF2B5EF4-FFF2-40B4-BE49-F238E27FC236}">
                <a16:creationId xmlns:a16="http://schemas.microsoft.com/office/drawing/2014/main" id="{9A40DA9B-4C68-449D-87AA-929CCBB0A8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9172553"/>
              </p:ext>
            </p:extLst>
          </p:nvPr>
        </p:nvGraphicFramePr>
        <p:xfrm>
          <a:off x="6198052" y="6015640"/>
          <a:ext cx="1519237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838080" imgH="253800" progId="Equation.DSMT4">
                  <p:embed/>
                </p:oleObj>
              </mc:Choice>
              <mc:Fallback>
                <p:oleObj name="Equation" r:id="rId36" imgW="838080" imgH="253800" progId="Equation.DSMT4">
                  <p:embed/>
                  <p:pic>
                    <p:nvPicPr>
                      <p:cNvPr id="55" name="Object 54">
                        <a:extLst>
                          <a:ext uri="{FF2B5EF4-FFF2-40B4-BE49-F238E27FC236}">
                            <a16:creationId xmlns:a16="http://schemas.microsoft.com/office/drawing/2014/main" id="{9A40DA9B-4C68-449D-87AA-929CCBB0A8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6198052" y="6015640"/>
                        <a:ext cx="1519237" cy="500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>
            <a:extLst>
              <a:ext uri="{FF2B5EF4-FFF2-40B4-BE49-F238E27FC236}">
                <a16:creationId xmlns:a16="http://schemas.microsoft.com/office/drawing/2014/main" id="{D9665144-CAB8-4129-A3FD-B4E5D20AE1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498361"/>
              </p:ext>
            </p:extLst>
          </p:nvPr>
        </p:nvGraphicFramePr>
        <p:xfrm>
          <a:off x="5735297" y="3579470"/>
          <a:ext cx="156527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863280" imgH="253800" progId="Equation.DSMT4">
                  <p:embed/>
                </p:oleObj>
              </mc:Choice>
              <mc:Fallback>
                <p:oleObj name="Equation" r:id="rId38" imgW="863280" imgH="253800" progId="Equation.DSMT4">
                  <p:embed/>
                  <p:pic>
                    <p:nvPicPr>
                      <p:cNvPr id="61" name="Object 60">
                        <a:extLst>
                          <a:ext uri="{FF2B5EF4-FFF2-40B4-BE49-F238E27FC236}">
                            <a16:creationId xmlns:a16="http://schemas.microsoft.com/office/drawing/2014/main" id="{D9665144-CAB8-4129-A3FD-B4E5D20AE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5735297" y="3579470"/>
                        <a:ext cx="1565275" cy="500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>
            <a:extLst>
              <a:ext uri="{FF2B5EF4-FFF2-40B4-BE49-F238E27FC236}">
                <a16:creationId xmlns:a16="http://schemas.microsoft.com/office/drawing/2014/main" id="{4A688BE2-637C-4E36-89D8-F78D1D0D2D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09043" y="260350"/>
          <a:ext cx="2782887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1536480" imgH="177480" progId="Equation.DSMT4">
                  <p:embed/>
                </p:oleObj>
              </mc:Choice>
              <mc:Fallback>
                <p:oleObj name="Equation" r:id="rId40" imgW="1536480" imgH="177480" progId="Equation.DSMT4">
                  <p:embed/>
                  <p:pic>
                    <p:nvPicPr>
                      <p:cNvPr id="63" name="Object 62">
                        <a:extLst>
                          <a:ext uri="{FF2B5EF4-FFF2-40B4-BE49-F238E27FC236}">
                            <a16:creationId xmlns:a16="http://schemas.microsoft.com/office/drawing/2014/main" id="{4A688BE2-637C-4E36-89D8-F78D1D0D2D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6309043" y="260350"/>
                        <a:ext cx="2782887" cy="350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63">
            <a:extLst>
              <a:ext uri="{FF2B5EF4-FFF2-40B4-BE49-F238E27FC236}">
                <a16:creationId xmlns:a16="http://schemas.microsoft.com/office/drawing/2014/main" id="{6FD6176E-9A21-48BB-B0CC-630D744D6C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709570"/>
              </p:ext>
            </p:extLst>
          </p:nvPr>
        </p:nvGraphicFramePr>
        <p:xfrm>
          <a:off x="6218462" y="5398687"/>
          <a:ext cx="2565400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1269720" imgH="253800" progId="Equation.DSMT4">
                  <p:embed/>
                </p:oleObj>
              </mc:Choice>
              <mc:Fallback>
                <p:oleObj name="Equation" r:id="rId42" imgW="1269720" imgH="253800" progId="Equation.DSMT4">
                  <p:embed/>
                  <p:pic>
                    <p:nvPicPr>
                      <p:cNvPr id="64" name="Object 63">
                        <a:extLst>
                          <a:ext uri="{FF2B5EF4-FFF2-40B4-BE49-F238E27FC236}">
                            <a16:creationId xmlns:a16="http://schemas.microsoft.com/office/drawing/2014/main" id="{6FD6176E-9A21-48BB-B0CC-630D744D6C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6218462" y="5398687"/>
                        <a:ext cx="2565400" cy="557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1C44B375-B434-57FD-FF64-D70E96A207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960971"/>
              </p:ext>
            </p:extLst>
          </p:nvPr>
        </p:nvGraphicFramePr>
        <p:xfrm>
          <a:off x="6951356" y="4093821"/>
          <a:ext cx="256857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1079280" imgH="177480" progId="Equation.DSMT4">
                  <p:embed/>
                </p:oleObj>
              </mc:Choice>
              <mc:Fallback>
                <p:oleObj name="Equation" r:id="rId44" imgW="1079280" imgH="17748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1C44B375-B434-57FD-FF64-D70E96A207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6951356" y="4093821"/>
                        <a:ext cx="2568575" cy="395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7D85EDA9-060A-9CD9-3373-2D4A528D8C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641857"/>
              </p:ext>
            </p:extLst>
          </p:nvPr>
        </p:nvGraphicFramePr>
        <p:xfrm>
          <a:off x="1629082" y="1524119"/>
          <a:ext cx="2327275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6" imgW="977760" imgH="253800" progId="Equation.DSMT4">
                  <p:embed/>
                </p:oleObj>
              </mc:Choice>
              <mc:Fallback>
                <p:oleObj name="Equation" r:id="rId46" imgW="977760" imgH="253800" progId="Equation.DSMT4">
                  <p:embed/>
                  <p:pic>
                    <p:nvPicPr>
                      <p:cNvPr id="41" name="Object 40">
                        <a:extLst>
                          <a:ext uri="{FF2B5EF4-FFF2-40B4-BE49-F238E27FC236}">
                            <a16:creationId xmlns:a16="http://schemas.microsoft.com/office/drawing/2014/main" id="{7D85EDA9-060A-9CD9-3373-2D4A528D8C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1629082" y="1524119"/>
                        <a:ext cx="2327275" cy="563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B43067FA-1FD9-BD37-CC46-410D1EC0FF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2489505"/>
              </p:ext>
            </p:extLst>
          </p:nvPr>
        </p:nvGraphicFramePr>
        <p:xfrm>
          <a:off x="4552777" y="1513509"/>
          <a:ext cx="226695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8" imgW="952200" imgH="253800" progId="Equation.DSMT4">
                  <p:embed/>
                </p:oleObj>
              </mc:Choice>
              <mc:Fallback>
                <p:oleObj name="Equation" r:id="rId48" imgW="952200" imgH="253800" progId="Equation.DSMT4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id="{B43067FA-1FD9-BD37-CC46-410D1EC0FF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4552777" y="1513509"/>
                        <a:ext cx="2266950" cy="563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FE0E9A33-0E6C-E557-60BA-1F5A15164C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9656959"/>
              </p:ext>
            </p:extLst>
          </p:nvPr>
        </p:nvGraphicFramePr>
        <p:xfrm>
          <a:off x="7385050" y="1503363"/>
          <a:ext cx="3233738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0" imgW="1358640" imgH="253800" progId="Equation.DSMT4">
                  <p:embed/>
                </p:oleObj>
              </mc:Choice>
              <mc:Fallback>
                <p:oleObj name="Equation" r:id="rId50" imgW="1358640" imgH="253800" progId="Equation.DSMT4">
                  <p:embed/>
                  <p:pic>
                    <p:nvPicPr>
                      <p:cNvPr id="43" name="Object 42">
                        <a:extLst>
                          <a:ext uri="{FF2B5EF4-FFF2-40B4-BE49-F238E27FC236}">
                            <a16:creationId xmlns:a16="http://schemas.microsoft.com/office/drawing/2014/main" id="{FE0E9A33-0E6C-E557-60BA-1F5A15164C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1"/>
                      <a:stretch>
                        <a:fillRect/>
                      </a:stretch>
                    </p:blipFill>
                    <p:spPr>
                      <a:xfrm>
                        <a:off x="7385050" y="1503363"/>
                        <a:ext cx="3233738" cy="563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B1C42F8-2064-0FC4-59FF-E779C09C59DD}"/>
              </a:ext>
            </a:extLst>
          </p:cNvPr>
          <p:cNvCxnSpPr>
            <a:cxnSpLocks/>
          </p:cNvCxnSpPr>
          <p:nvPr/>
        </p:nvCxnSpPr>
        <p:spPr>
          <a:xfrm>
            <a:off x="561036" y="4377373"/>
            <a:ext cx="3493277" cy="0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6AA72850-01C4-175E-992E-C47B39DA7AE5}"/>
              </a:ext>
            </a:extLst>
          </p:cNvPr>
          <p:cNvSpPr txBox="1"/>
          <p:nvPr/>
        </p:nvSpPr>
        <p:spPr>
          <a:xfrm>
            <a:off x="6262925" y="4954569"/>
            <a:ext cx="25685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200" b="1" dirty="0">
                <a:solidFill>
                  <a:srgbClr val="FF0000"/>
                </a:solidFill>
              </a:rPr>
              <a:t>POLAR FORM:</a:t>
            </a:r>
          </a:p>
        </p:txBody>
      </p:sp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425E240E-6156-DE4F-C534-47431FF5FE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506587"/>
              </p:ext>
            </p:extLst>
          </p:nvPr>
        </p:nvGraphicFramePr>
        <p:xfrm>
          <a:off x="7960290" y="6035549"/>
          <a:ext cx="1773238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2" imgW="977760" imgH="253800" progId="Equation.DSMT4">
                  <p:embed/>
                </p:oleObj>
              </mc:Choice>
              <mc:Fallback>
                <p:oleObj name="Equation" r:id="rId52" imgW="977760" imgH="25380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425E240E-6156-DE4F-C534-47431FF5FE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3"/>
                      <a:stretch>
                        <a:fillRect/>
                      </a:stretch>
                    </p:blipFill>
                    <p:spPr>
                      <a:xfrm>
                        <a:off x="7960290" y="6035549"/>
                        <a:ext cx="1773238" cy="500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ectangle 46">
            <a:extLst>
              <a:ext uri="{FF2B5EF4-FFF2-40B4-BE49-F238E27FC236}">
                <a16:creationId xmlns:a16="http://schemas.microsoft.com/office/drawing/2014/main" id="{676BAF20-B8B4-3D82-FC2A-08998A6D22B9}"/>
              </a:ext>
            </a:extLst>
          </p:cNvPr>
          <p:cNvSpPr/>
          <p:nvPr/>
        </p:nvSpPr>
        <p:spPr>
          <a:xfrm>
            <a:off x="5864970" y="4946690"/>
            <a:ext cx="4198989" cy="17785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239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54" grpId="0"/>
      <p:bldP spid="56" grpId="0"/>
      <p:bldP spid="60" grpId="0" animBg="1"/>
      <p:bldP spid="45" grpId="0"/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AB3A0-0FB9-46FE-BE67-AB3F23449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975" y="74425"/>
            <a:ext cx="7467600" cy="575026"/>
          </a:xfrm>
        </p:spPr>
        <p:txBody>
          <a:bodyPr/>
          <a:lstStyle/>
          <a:p>
            <a:r>
              <a:rPr lang="en-CA" dirty="0"/>
              <a:t>Practice: Given “z”, find </a:t>
            </a:r>
            <a:r>
              <a:rPr lang="en-CA" dirty="0" err="1"/>
              <a:t>argZ</a:t>
            </a:r>
            <a:endParaRPr lang="en-CA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6C2F041-C9AC-4DD2-B2E5-F52812372EC0}"/>
              </a:ext>
            </a:extLst>
          </p:cNvPr>
          <p:cNvCxnSpPr>
            <a:cxnSpLocks/>
          </p:cNvCxnSpPr>
          <p:nvPr/>
        </p:nvCxnSpPr>
        <p:spPr>
          <a:xfrm>
            <a:off x="342603" y="2560954"/>
            <a:ext cx="3386138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23AB558-74D2-4501-A018-F54196B745E3}"/>
              </a:ext>
            </a:extLst>
          </p:cNvPr>
          <p:cNvCxnSpPr>
            <a:cxnSpLocks/>
          </p:cNvCxnSpPr>
          <p:nvPr/>
        </p:nvCxnSpPr>
        <p:spPr>
          <a:xfrm flipH="1">
            <a:off x="1919693" y="1215148"/>
            <a:ext cx="3644" cy="1820471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5D6F9792-3C6F-451B-A60F-CFA124C3F3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1917563"/>
              </p:ext>
            </p:extLst>
          </p:nvPr>
        </p:nvGraphicFramePr>
        <p:xfrm>
          <a:off x="3666471" y="2392072"/>
          <a:ext cx="453193" cy="376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720" imgH="139680" progId="Equation.DSMT4">
                  <p:embed/>
                </p:oleObj>
              </mc:Choice>
              <mc:Fallback>
                <p:oleObj name="Equation" r:id="rId4" imgW="126720" imgH="13968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5D6F9792-3C6F-451B-A60F-CFA124C3F3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66471" y="2392072"/>
                        <a:ext cx="453193" cy="3762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Oval 29">
            <a:extLst>
              <a:ext uri="{FF2B5EF4-FFF2-40B4-BE49-F238E27FC236}">
                <a16:creationId xmlns:a16="http://schemas.microsoft.com/office/drawing/2014/main" id="{6EB21E56-0DA2-48E9-9779-624494F55D30}"/>
              </a:ext>
            </a:extLst>
          </p:cNvPr>
          <p:cNvSpPr/>
          <p:nvPr/>
        </p:nvSpPr>
        <p:spPr>
          <a:xfrm>
            <a:off x="3522470" y="1419546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A1BC6856-86E0-4755-95A0-BE51475A05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9516398"/>
              </p:ext>
            </p:extLst>
          </p:nvPr>
        </p:nvGraphicFramePr>
        <p:xfrm>
          <a:off x="2890824" y="947565"/>
          <a:ext cx="1174750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47640" imgH="253800" progId="Equation.DSMT4">
                  <p:embed/>
                </p:oleObj>
              </mc:Choice>
              <mc:Fallback>
                <p:oleObj name="Equation" r:id="rId6" imgW="647640" imgH="25380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A1BC6856-86E0-4755-95A0-BE51475A05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90824" y="947565"/>
                        <a:ext cx="1174750" cy="500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CC7DB634-1848-4C44-BCD9-40D13EBC80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5761568"/>
              </p:ext>
            </p:extLst>
          </p:nvPr>
        </p:nvGraphicFramePr>
        <p:xfrm>
          <a:off x="2842614" y="2071309"/>
          <a:ext cx="40163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280" imgH="228600" progId="Equation.DSMT4">
                  <p:embed/>
                </p:oleObj>
              </mc:Choice>
              <mc:Fallback>
                <p:oleObj name="Equation" r:id="rId8" imgW="152280" imgH="22860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CC7DB634-1848-4C44-BCD9-40D13EBC80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842614" y="2071309"/>
                        <a:ext cx="401637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705E427-4E92-491C-A0AF-51871198719B}"/>
              </a:ext>
            </a:extLst>
          </p:cNvPr>
          <p:cNvCxnSpPr>
            <a:cxnSpLocks/>
          </p:cNvCxnSpPr>
          <p:nvPr/>
        </p:nvCxnSpPr>
        <p:spPr>
          <a:xfrm flipV="1">
            <a:off x="1936138" y="1516551"/>
            <a:ext cx="1658332" cy="1038439"/>
          </a:xfrm>
          <a:prstGeom prst="line">
            <a:avLst/>
          </a:prstGeom>
          <a:ln w="41275">
            <a:solidFill>
              <a:srgbClr val="FF0000"/>
            </a:solidFill>
            <a:prstDash val="solid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Arc 39">
            <a:extLst>
              <a:ext uri="{FF2B5EF4-FFF2-40B4-BE49-F238E27FC236}">
                <a16:creationId xmlns:a16="http://schemas.microsoft.com/office/drawing/2014/main" id="{7F0EBB1F-0270-4132-8986-096BE0BF1411}"/>
              </a:ext>
            </a:extLst>
          </p:cNvPr>
          <p:cNvSpPr/>
          <p:nvPr/>
        </p:nvSpPr>
        <p:spPr>
          <a:xfrm>
            <a:off x="1042827" y="1694115"/>
            <a:ext cx="1786623" cy="1735997"/>
          </a:xfrm>
          <a:prstGeom prst="arc">
            <a:avLst>
              <a:gd name="adj1" fmla="val 19634807"/>
              <a:gd name="adj2" fmla="val 3"/>
            </a:avLst>
          </a:prstGeom>
          <a:ln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7ECE56A1-80CF-4D09-B0FC-38F2D840E87A}"/>
              </a:ext>
            </a:extLst>
          </p:cNvPr>
          <p:cNvSpPr/>
          <p:nvPr/>
        </p:nvSpPr>
        <p:spPr>
          <a:xfrm>
            <a:off x="1049409" y="1677159"/>
            <a:ext cx="1786623" cy="1735997"/>
          </a:xfrm>
          <a:prstGeom prst="arc">
            <a:avLst>
              <a:gd name="adj1" fmla="val 10774400"/>
              <a:gd name="adj2" fmla="val 19584329"/>
            </a:avLst>
          </a:prstGeom>
          <a:ln>
            <a:solidFill>
              <a:srgbClr val="00B0F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7BEE1508-FDA3-4C5E-9A12-0DF32237D1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2412239"/>
              </p:ext>
            </p:extLst>
          </p:nvPr>
        </p:nvGraphicFramePr>
        <p:xfrm>
          <a:off x="1170957" y="1390888"/>
          <a:ext cx="43338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4880" imgH="228600" progId="Equation.DSMT4">
                  <p:embed/>
                </p:oleObj>
              </mc:Choice>
              <mc:Fallback>
                <p:oleObj name="Equation" r:id="rId10" imgW="164880" imgH="228600" progId="Equation.DSMT4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id="{7BEE1508-FDA3-4C5E-9A12-0DF32237D1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70957" y="1390888"/>
                        <a:ext cx="433387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95316BF-DD85-472E-8E7D-47EB0CC39683}"/>
              </a:ext>
            </a:extLst>
          </p:cNvPr>
          <p:cNvCxnSpPr>
            <a:cxnSpLocks/>
          </p:cNvCxnSpPr>
          <p:nvPr/>
        </p:nvCxnSpPr>
        <p:spPr>
          <a:xfrm>
            <a:off x="5618057" y="5273904"/>
            <a:ext cx="3386138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8B3ED37-B7E5-431C-B662-28C7E365AC85}"/>
              </a:ext>
            </a:extLst>
          </p:cNvPr>
          <p:cNvCxnSpPr>
            <a:cxnSpLocks/>
          </p:cNvCxnSpPr>
          <p:nvPr/>
        </p:nvCxnSpPr>
        <p:spPr>
          <a:xfrm flipH="1">
            <a:off x="7205011" y="4614628"/>
            <a:ext cx="363" cy="1771237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667D0384-8D9E-42F8-AD44-FA2D88DFA1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3615985"/>
              </p:ext>
            </p:extLst>
          </p:nvPr>
        </p:nvGraphicFramePr>
        <p:xfrm>
          <a:off x="8941925" y="5105022"/>
          <a:ext cx="453193" cy="376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6720" imgH="139680" progId="Equation.DSMT4">
                  <p:embed/>
                </p:oleObj>
              </mc:Choice>
              <mc:Fallback>
                <p:oleObj name="Equation" r:id="rId12" imgW="126720" imgH="13968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667D0384-8D9E-42F8-AD44-FA2D88DFA1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941925" y="5105022"/>
                        <a:ext cx="453193" cy="3762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Oval 46">
            <a:extLst>
              <a:ext uri="{FF2B5EF4-FFF2-40B4-BE49-F238E27FC236}">
                <a16:creationId xmlns:a16="http://schemas.microsoft.com/office/drawing/2014/main" id="{FC0F9152-650D-49E0-9FDB-3A9CD4D5A5FF}"/>
              </a:ext>
            </a:extLst>
          </p:cNvPr>
          <p:cNvSpPr/>
          <p:nvPr/>
        </p:nvSpPr>
        <p:spPr>
          <a:xfrm>
            <a:off x="5745022" y="6026247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7F3E1044-0153-4CF9-AD32-F14FDE6A89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0054271"/>
              </p:ext>
            </p:extLst>
          </p:nvPr>
        </p:nvGraphicFramePr>
        <p:xfrm>
          <a:off x="5184826" y="6191959"/>
          <a:ext cx="1174750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647640" imgH="253800" progId="Equation.DSMT4">
                  <p:embed/>
                </p:oleObj>
              </mc:Choice>
              <mc:Fallback>
                <p:oleObj name="Equation" r:id="rId13" imgW="647640" imgH="253800" progId="Equation.DSMT4">
                  <p:embed/>
                  <p:pic>
                    <p:nvPicPr>
                      <p:cNvPr id="48" name="Object 47">
                        <a:extLst>
                          <a:ext uri="{FF2B5EF4-FFF2-40B4-BE49-F238E27FC236}">
                            <a16:creationId xmlns:a16="http://schemas.microsoft.com/office/drawing/2014/main" id="{7F3E1044-0153-4CF9-AD32-F14FDE6A89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84826" y="6191959"/>
                        <a:ext cx="1174750" cy="500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1E2437BC-88B3-4A70-BEEE-4A382AB0E1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1599361"/>
              </p:ext>
            </p:extLst>
          </p:nvPr>
        </p:nvGraphicFramePr>
        <p:xfrm>
          <a:off x="5941452" y="5314352"/>
          <a:ext cx="40163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52280" imgH="228600" progId="Equation.DSMT4">
                  <p:embed/>
                </p:oleObj>
              </mc:Choice>
              <mc:Fallback>
                <p:oleObj name="Equation" r:id="rId14" imgW="152280" imgH="228600" progId="Equation.DSMT4">
                  <p:embed/>
                  <p:pic>
                    <p:nvPicPr>
                      <p:cNvPr id="49" name="Object 48">
                        <a:extLst>
                          <a:ext uri="{FF2B5EF4-FFF2-40B4-BE49-F238E27FC236}">
                            <a16:creationId xmlns:a16="http://schemas.microsoft.com/office/drawing/2014/main" id="{1E2437BC-88B3-4A70-BEEE-4A382AB0E1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941452" y="5314352"/>
                        <a:ext cx="401637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CBA9A8B-14EC-4EA1-9DEA-CB101D52E2A9}"/>
              </a:ext>
            </a:extLst>
          </p:cNvPr>
          <p:cNvCxnSpPr>
            <a:cxnSpLocks/>
          </p:cNvCxnSpPr>
          <p:nvPr/>
        </p:nvCxnSpPr>
        <p:spPr>
          <a:xfrm flipH="1">
            <a:off x="5852287" y="5269946"/>
            <a:ext cx="1346505" cy="807648"/>
          </a:xfrm>
          <a:prstGeom prst="line">
            <a:avLst/>
          </a:prstGeom>
          <a:ln w="41275">
            <a:solidFill>
              <a:srgbClr val="FF0000"/>
            </a:solidFill>
            <a:prstDash val="solid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rc 50">
            <a:extLst>
              <a:ext uri="{FF2B5EF4-FFF2-40B4-BE49-F238E27FC236}">
                <a16:creationId xmlns:a16="http://schemas.microsoft.com/office/drawing/2014/main" id="{D6B948E8-11BB-4EF5-BBF7-3B16ECBB3FC0}"/>
              </a:ext>
            </a:extLst>
          </p:cNvPr>
          <p:cNvSpPr/>
          <p:nvPr/>
        </p:nvSpPr>
        <p:spPr>
          <a:xfrm>
            <a:off x="6318281" y="4407065"/>
            <a:ext cx="1786623" cy="1735997"/>
          </a:xfrm>
          <a:prstGeom prst="arc">
            <a:avLst>
              <a:gd name="adj1" fmla="val 8968060"/>
              <a:gd name="adj2" fmla="val 21483637"/>
            </a:avLst>
          </a:prstGeom>
          <a:ln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2" name="Arc 51">
            <a:extLst>
              <a:ext uri="{FF2B5EF4-FFF2-40B4-BE49-F238E27FC236}">
                <a16:creationId xmlns:a16="http://schemas.microsoft.com/office/drawing/2014/main" id="{626210EC-07AC-40A1-96C7-D582203CE0A0}"/>
              </a:ext>
            </a:extLst>
          </p:cNvPr>
          <p:cNvSpPr/>
          <p:nvPr/>
        </p:nvSpPr>
        <p:spPr>
          <a:xfrm>
            <a:off x="6324863" y="4390109"/>
            <a:ext cx="1786623" cy="1735997"/>
          </a:xfrm>
          <a:prstGeom prst="arc">
            <a:avLst>
              <a:gd name="adj1" fmla="val 195931"/>
              <a:gd name="adj2" fmla="val 8788692"/>
            </a:avLst>
          </a:prstGeom>
          <a:ln>
            <a:solidFill>
              <a:srgbClr val="00B0F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53" name="Object 52">
            <a:extLst>
              <a:ext uri="{FF2B5EF4-FFF2-40B4-BE49-F238E27FC236}">
                <a16:creationId xmlns:a16="http://schemas.microsoft.com/office/drawing/2014/main" id="{6D71DFDD-31E9-4BFB-8BE4-17F50728AA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1947163"/>
              </p:ext>
            </p:extLst>
          </p:nvPr>
        </p:nvGraphicFramePr>
        <p:xfrm>
          <a:off x="7963149" y="5673771"/>
          <a:ext cx="43338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64880" imgH="228600" progId="Equation.DSMT4">
                  <p:embed/>
                </p:oleObj>
              </mc:Choice>
              <mc:Fallback>
                <p:oleObj name="Equation" r:id="rId15" imgW="164880" imgH="228600" progId="Equation.DSMT4">
                  <p:embed/>
                  <p:pic>
                    <p:nvPicPr>
                      <p:cNvPr id="53" name="Object 52">
                        <a:extLst>
                          <a:ext uri="{FF2B5EF4-FFF2-40B4-BE49-F238E27FC236}">
                            <a16:creationId xmlns:a16="http://schemas.microsoft.com/office/drawing/2014/main" id="{6D71DFDD-31E9-4BFB-8BE4-17F50728AA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963149" y="5673771"/>
                        <a:ext cx="433387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DD94050-CED2-436A-A64A-9B8A03A77E27}"/>
              </a:ext>
            </a:extLst>
          </p:cNvPr>
          <p:cNvCxnSpPr>
            <a:cxnSpLocks/>
          </p:cNvCxnSpPr>
          <p:nvPr/>
        </p:nvCxnSpPr>
        <p:spPr>
          <a:xfrm>
            <a:off x="449419" y="5227457"/>
            <a:ext cx="3386138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493F70D-C6DD-4704-93F0-C525967A4F1D}"/>
              </a:ext>
            </a:extLst>
          </p:cNvPr>
          <p:cNvCxnSpPr>
            <a:cxnSpLocks/>
          </p:cNvCxnSpPr>
          <p:nvPr/>
        </p:nvCxnSpPr>
        <p:spPr>
          <a:xfrm flipH="1">
            <a:off x="2036373" y="4642079"/>
            <a:ext cx="13163" cy="1697339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6" name="Object 55">
            <a:extLst>
              <a:ext uri="{FF2B5EF4-FFF2-40B4-BE49-F238E27FC236}">
                <a16:creationId xmlns:a16="http://schemas.microsoft.com/office/drawing/2014/main" id="{7F4ADB48-F01B-4DE0-B4C6-2C2358FA45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5624340"/>
              </p:ext>
            </p:extLst>
          </p:nvPr>
        </p:nvGraphicFramePr>
        <p:xfrm>
          <a:off x="3773287" y="5058575"/>
          <a:ext cx="453193" cy="376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26720" imgH="139680" progId="Equation.DSMT4">
                  <p:embed/>
                </p:oleObj>
              </mc:Choice>
              <mc:Fallback>
                <p:oleObj name="Equation" r:id="rId16" imgW="126720" imgH="139680" progId="Equation.DSMT4">
                  <p:embed/>
                  <p:pic>
                    <p:nvPicPr>
                      <p:cNvPr id="56" name="Object 55">
                        <a:extLst>
                          <a:ext uri="{FF2B5EF4-FFF2-40B4-BE49-F238E27FC236}">
                            <a16:creationId xmlns:a16="http://schemas.microsoft.com/office/drawing/2014/main" id="{7F4ADB48-F01B-4DE0-B4C6-2C2358FA45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73287" y="5058575"/>
                        <a:ext cx="453193" cy="3762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Oval 56">
            <a:extLst>
              <a:ext uri="{FF2B5EF4-FFF2-40B4-BE49-F238E27FC236}">
                <a16:creationId xmlns:a16="http://schemas.microsoft.com/office/drawing/2014/main" id="{724CE41C-740C-4D4D-B12F-1B30A69E598A}"/>
              </a:ext>
            </a:extLst>
          </p:cNvPr>
          <p:cNvSpPr/>
          <p:nvPr/>
        </p:nvSpPr>
        <p:spPr>
          <a:xfrm>
            <a:off x="3383148" y="6085982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58" name="Object 57">
            <a:extLst>
              <a:ext uri="{FF2B5EF4-FFF2-40B4-BE49-F238E27FC236}">
                <a16:creationId xmlns:a16="http://schemas.microsoft.com/office/drawing/2014/main" id="{5036B2BB-9ED5-46A8-8742-D2D8631FE7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4703547"/>
              </p:ext>
            </p:extLst>
          </p:nvPr>
        </p:nvGraphicFramePr>
        <p:xfrm>
          <a:off x="2848159" y="6212955"/>
          <a:ext cx="1174750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647640" imgH="253800" progId="Equation.DSMT4">
                  <p:embed/>
                </p:oleObj>
              </mc:Choice>
              <mc:Fallback>
                <p:oleObj name="Equation" r:id="rId17" imgW="647640" imgH="253800" progId="Equation.DSMT4">
                  <p:embed/>
                  <p:pic>
                    <p:nvPicPr>
                      <p:cNvPr id="58" name="Object 57">
                        <a:extLst>
                          <a:ext uri="{FF2B5EF4-FFF2-40B4-BE49-F238E27FC236}">
                            <a16:creationId xmlns:a16="http://schemas.microsoft.com/office/drawing/2014/main" id="{5036B2BB-9ED5-46A8-8742-D2D8631FE7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48159" y="6212955"/>
                        <a:ext cx="1174750" cy="500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>
            <a:extLst>
              <a:ext uri="{FF2B5EF4-FFF2-40B4-BE49-F238E27FC236}">
                <a16:creationId xmlns:a16="http://schemas.microsoft.com/office/drawing/2014/main" id="{D839B419-83A2-4A00-A783-E6833C3EE6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5700306"/>
              </p:ext>
            </p:extLst>
          </p:nvPr>
        </p:nvGraphicFramePr>
        <p:xfrm>
          <a:off x="2269629" y="5930923"/>
          <a:ext cx="40163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52280" imgH="228600" progId="Equation.DSMT4">
                  <p:embed/>
                </p:oleObj>
              </mc:Choice>
              <mc:Fallback>
                <p:oleObj name="Equation" r:id="rId18" imgW="152280" imgH="228600" progId="Equation.DSMT4">
                  <p:embed/>
                  <p:pic>
                    <p:nvPicPr>
                      <p:cNvPr id="59" name="Object 58">
                        <a:extLst>
                          <a:ext uri="{FF2B5EF4-FFF2-40B4-BE49-F238E27FC236}">
                            <a16:creationId xmlns:a16="http://schemas.microsoft.com/office/drawing/2014/main" id="{D839B419-83A2-4A00-A783-E6833C3EE6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269629" y="5930923"/>
                        <a:ext cx="401637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7BE7E98-2FE0-45B5-88C7-075CFBEAC825}"/>
              </a:ext>
            </a:extLst>
          </p:cNvPr>
          <p:cNvCxnSpPr>
            <a:cxnSpLocks/>
          </p:cNvCxnSpPr>
          <p:nvPr/>
        </p:nvCxnSpPr>
        <p:spPr>
          <a:xfrm>
            <a:off x="2042955" y="5221494"/>
            <a:ext cx="1351113" cy="889761"/>
          </a:xfrm>
          <a:prstGeom prst="line">
            <a:avLst/>
          </a:prstGeom>
          <a:ln w="41275">
            <a:solidFill>
              <a:srgbClr val="FF0000"/>
            </a:solidFill>
            <a:prstDash val="solid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Arc 60">
            <a:extLst>
              <a:ext uri="{FF2B5EF4-FFF2-40B4-BE49-F238E27FC236}">
                <a16:creationId xmlns:a16="http://schemas.microsoft.com/office/drawing/2014/main" id="{66EEE7B4-A5A6-4FB7-82E7-04ABDDC937A4}"/>
              </a:ext>
            </a:extLst>
          </p:cNvPr>
          <p:cNvSpPr/>
          <p:nvPr/>
        </p:nvSpPr>
        <p:spPr>
          <a:xfrm>
            <a:off x="1149642" y="4359458"/>
            <a:ext cx="1786623" cy="1735997"/>
          </a:xfrm>
          <a:prstGeom prst="arc">
            <a:avLst>
              <a:gd name="adj1" fmla="val 1966808"/>
              <a:gd name="adj2" fmla="val 21380999"/>
            </a:avLst>
          </a:prstGeom>
          <a:ln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2" name="Arc 61">
            <a:extLst>
              <a:ext uri="{FF2B5EF4-FFF2-40B4-BE49-F238E27FC236}">
                <a16:creationId xmlns:a16="http://schemas.microsoft.com/office/drawing/2014/main" id="{D9B8E98F-25B3-4521-84AA-3D9271DE167F}"/>
              </a:ext>
            </a:extLst>
          </p:cNvPr>
          <p:cNvSpPr/>
          <p:nvPr/>
        </p:nvSpPr>
        <p:spPr>
          <a:xfrm>
            <a:off x="1156225" y="4343662"/>
            <a:ext cx="1786623" cy="1735997"/>
          </a:xfrm>
          <a:prstGeom prst="arc">
            <a:avLst>
              <a:gd name="adj1" fmla="val 21570358"/>
              <a:gd name="adj2" fmla="val 2112393"/>
            </a:avLst>
          </a:prstGeom>
          <a:ln>
            <a:solidFill>
              <a:srgbClr val="00B0F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63" name="Object 62">
            <a:extLst>
              <a:ext uri="{FF2B5EF4-FFF2-40B4-BE49-F238E27FC236}">
                <a16:creationId xmlns:a16="http://schemas.microsoft.com/office/drawing/2014/main" id="{F8B0F65A-05D5-40AC-A2F4-62FAF6B1F2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9451246"/>
              </p:ext>
            </p:extLst>
          </p:nvPr>
        </p:nvGraphicFramePr>
        <p:xfrm>
          <a:off x="2988463" y="5302303"/>
          <a:ext cx="412186" cy="480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64880" imgH="228600" progId="Equation.DSMT4">
                  <p:embed/>
                </p:oleObj>
              </mc:Choice>
              <mc:Fallback>
                <p:oleObj name="Equation" r:id="rId19" imgW="164880" imgH="228600" progId="Equation.DSMT4">
                  <p:embed/>
                  <p:pic>
                    <p:nvPicPr>
                      <p:cNvPr id="63" name="Object 62">
                        <a:extLst>
                          <a:ext uri="{FF2B5EF4-FFF2-40B4-BE49-F238E27FC236}">
                            <a16:creationId xmlns:a16="http://schemas.microsoft.com/office/drawing/2014/main" id="{F8B0F65A-05D5-40AC-A2F4-62FAF6B1F2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988463" y="5302303"/>
                        <a:ext cx="412186" cy="4801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8D403AE-6FE9-4C8B-BA50-CDC697914540}"/>
              </a:ext>
            </a:extLst>
          </p:cNvPr>
          <p:cNvCxnSpPr>
            <a:cxnSpLocks/>
          </p:cNvCxnSpPr>
          <p:nvPr/>
        </p:nvCxnSpPr>
        <p:spPr>
          <a:xfrm>
            <a:off x="5061873" y="2482668"/>
            <a:ext cx="3386138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D2D900D1-B89A-4692-93C1-6B4EB2B344E7}"/>
              </a:ext>
            </a:extLst>
          </p:cNvPr>
          <p:cNvCxnSpPr>
            <a:cxnSpLocks/>
          </p:cNvCxnSpPr>
          <p:nvPr/>
        </p:nvCxnSpPr>
        <p:spPr>
          <a:xfrm flipH="1">
            <a:off x="6618885" y="1136861"/>
            <a:ext cx="23723" cy="1790688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Object 65">
            <a:extLst>
              <a:ext uri="{FF2B5EF4-FFF2-40B4-BE49-F238E27FC236}">
                <a16:creationId xmlns:a16="http://schemas.microsoft.com/office/drawing/2014/main" id="{6CBCA1C8-1B35-4E6D-BF2D-2855727852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2443294"/>
              </p:ext>
            </p:extLst>
          </p:nvPr>
        </p:nvGraphicFramePr>
        <p:xfrm>
          <a:off x="8385741" y="2313786"/>
          <a:ext cx="453193" cy="376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26720" imgH="139680" progId="Equation.DSMT4">
                  <p:embed/>
                </p:oleObj>
              </mc:Choice>
              <mc:Fallback>
                <p:oleObj name="Equation" r:id="rId20" imgW="126720" imgH="139680" progId="Equation.DSMT4">
                  <p:embed/>
                  <p:pic>
                    <p:nvPicPr>
                      <p:cNvPr id="66" name="Object 65">
                        <a:extLst>
                          <a:ext uri="{FF2B5EF4-FFF2-40B4-BE49-F238E27FC236}">
                            <a16:creationId xmlns:a16="http://schemas.microsoft.com/office/drawing/2014/main" id="{6CBCA1C8-1B35-4E6D-BF2D-2855727852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5741" y="2313786"/>
                        <a:ext cx="453193" cy="3762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Oval 66">
            <a:extLst>
              <a:ext uri="{FF2B5EF4-FFF2-40B4-BE49-F238E27FC236}">
                <a16:creationId xmlns:a16="http://schemas.microsoft.com/office/drawing/2014/main" id="{67725AA0-1FE3-4BB8-A500-90F967220985}"/>
              </a:ext>
            </a:extLst>
          </p:cNvPr>
          <p:cNvSpPr/>
          <p:nvPr/>
        </p:nvSpPr>
        <p:spPr>
          <a:xfrm>
            <a:off x="5125351" y="1342273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68" name="Object 67">
            <a:extLst>
              <a:ext uri="{FF2B5EF4-FFF2-40B4-BE49-F238E27FC236}">
                <a16:creationId xmlns:a16="http://schemas.microsoft.com/office/drawing/2014/main" id="{93ADE52B-7EB0-4ABE-94ED-65732888D0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8943701"/>
              </p:ext>
            </p:extLst>
          </p:nvPr>
        </p:nvGraphicFramePr>
        <p:xfrm>
          <a:off x="4827732" y="849439"/>
          <a:ext cx="1174750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647640" imgH="253800" progId="Equation.DSMT4">
                  <p:embed/>
                </p:oleObj>
              </mc:Choice>
              <mc:Fallback>
                <p:oleObj name="Equation" r:id="rId21" imgW="647640" imgH="253800" progId="Equation.DSMT4">
                  <p:embed/>
                  <p:pic>
                    <p:nvPicPr>
                      <p:cNvPr id="68" name="Object 67">
                        <a:extLst>
                          <a:ext uri="{FF2B5EF4-FFF2-40B4-BE49-F238E27FC236}">
                            <a16:creationId xmlns:a16="http://schemas.microsoft.com/office/drawing/2014/main" id="{93ADE52B-7EB0-4ABE-94ED-65732888D0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27732" y="849439"/>
                        <a:ext cx="1174750" cy="500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68">
            <a:extLst>
              <a:ext uri="{FF2B5EF4-FFF2-40B4-BE49-F238E27FC236}">
                <a16:creationId xmlns:a16="http://schemas.microsoft.com/office/drawing/2014/main" id="{BD5B03C8-3351-4BBC-9B9B-5035217BA1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6491674"/>
              </p:ext>
            </p:extLst>
          </p:nvPr>
        </p:nvGraphicFramePr>
        <p:xfrm>
          <a:off x="7042879" y="1337983"/>
          <a:ext cx="40163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52280" imgH="228600" progId="Equation.DSMT4">
                  <p:embed/>
                </p:oleObj>
              </mc:Choice>
              <mc:Fallback>
                <p:oleObj name="Equation" r:id="rId22" imgW="152280" imgH="228600" progId="Equation.DSMT4">
                  <p:embed/>
                  <p:pic>
                    <p:nvPicPr>
                      <p:cNvPr id="69" name="Object 68">
                        <a:extLst>
                          <a:ext uri="{FF2B5EF4-FFF2-40B4-BE49-F238E27FC236}">
                            <a16:creationId xmlns:a16="http://schemas.microsoft.com/office/drawing/2014/main" id="{BD5B03C8-3351-4BBC-9B9B-5035217BA1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042879" y="1337983"/>
                        <a:ext cx="401637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69984CC-0B08-4729-898A-18EC8E92F67E}"/>
              </a:ext>
            </a:extLst>
          </p:cNvPr>
          <p:cNvCxnSpPr>
            <a:cxnSpLocks/>
          </p:cNvCxnSpPr>
          <p:nvPr/>
        </p:nvCxnSpPr>
        <p:spPr>
          <a:xfrm flipH="1" flipV="1">
            <a:off x="5223110" y="1449694"/>
            <a:ext cx="1432299" cy="1027010"/>
          </a:xfrm>
          <a:prstGeom prst="line">
            <a:avLst/>
          </a:prstGeom>
          <a:ln w="41275">
            <a:solidFill>
              <a:srgbClr val="FF0000"/>
            </a:solidFill>
            <a:prstDash val="solid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Arc 70">
            <a:extLst>
              <a:ext uri="{FF2B5EF4-FFF2-40B4-BE49-F238E27FC236}">
                <a16:creationId xmlns:a16="http://schemas.microsoft.com/office/drawing/2014/main" id="{DFD4A2A3-89DA-4D1D-8823-574535261EBB}"/>
              </a:ext>
            </a:extLst>
          </p:cNvPr>
          <p:cNvSpPr/>
          <p:nvPr/>
        </p:nvSpPr>
        <p:spPr>
          <a:xfrm>
            <a:off x="5762097" y="1615829"/>
            <a:ext cx="1786623" cy="1735997"/>
          </a:xfrm>
          <a:prstGeom prst="arc">
            <a:avLst>
              <a:gd name="adj1" fmla="val 13074133"/>
              <a:gd name="adj2" fmla="val 3"/>
            </a:avLst>
          </a:prstGeom>
          <a:ln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2" name="Arc 71">
            <a:extLst>
              <a:ext uri="{FF2B5EF4-FFF2-40B4-BE49-F238E27FC236}">
                <a16:creationId xmlns:a16="http://schemas.microsoft.com/office/drawing/2014/main" id="{CB363B6A-FC8A-43BB-B1C0-201A44D0421B}"/>
              </a:ext>
            </a:extLst>
          </p:cNvPr>
          <p:cNvSpPr/>
          <p:nvPr/>
        </p:nvSpPr>
        <p:spPr>
          <a:xfrm>
            <a:off x="5768679" y="1598873"/>
            <a:ext cx="1786623" cy="1735997"/>
          </a:xfrm>
          <a:prstGeom prst="arc">
            <a:avLst>
              <a:gd name="adj1" fmla="val 10774400"/>
              <a:gd name="adj2" fmla="val 12932873"/>
            </a:avLst>
          </a:prstGeom>
          <a:ln>
            <a:solidFill>
              <a:srgbClr val="00B0F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73" name="Object 72">
            <a:extLst>
              <a:ext uri="{FF2B5EF4-FFF2-40B4-BE49-F238E27FC236}">
                <a16:creationId xmlns:a16="http://schemas.microsoft.com/office/drawing/2014/main" id="{041B7D5B-0BFB-4D74-A93B-AD74A2A7AC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5370770"/>
              </p:ext>
            </p:extLst>
          </p:nvPr>
        </p:nvGraphicFramePr>
        <p:xfrm>
          <a:off x="5355548" y="1903255"/>
          <a:ext cx="43338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64880" imgH="228600" progId="Equation.DSMT4">
                  <p:embed/>
                </p:oleObj>
              </mc:Choice>
              <mc:Fallback>
                <p:oleObj name="Equation" r:id="rId23" imgW="164880" imgH="228600" progId="Equation.DSMT4">
                  <p:embed/>
                  <p:pic>
                    <p:nvPicPr>
                      <p:cNvPr id="73" name="Object 72">
                        <a:extLst>
                          <a:ext uri="{FF2B5EF4-FFF2-40B4-BE49-F238E27FC236}">
                            <a16:creationId xmlns:a16="http://schemas.microsoft.com/office/drawing/2014/main" id="{041B7D5B-0BFB-4D74-A93B-AD74A2A7AC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355548" y="1903255"/>
                        <a:ext cx="433387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Object 81">
            <a:extLst>
              <a:ext uri="{FF2B5EF4-FFF2-40B4-BE49-F238E27FC236}">
                <a16:creationId xmlns:a16="http://schemas.microsoft.com/office/drawing/2014/main" id="{27F8E4AB-959C-405C-89CB-EEDEC74162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376069"/>
              </p:ext>
            </p:extLst>
          </p:nvPr>
        </p:nvGraphicFramePr>
        <p:xfrm>
          <a:off x="1048155" y="2992805"/>
          <a:ext cx="176688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672840" imgH="228600" progId="Equation.DSMT4">
                  <p:embed/>
                </p:oleObj>
              </mc:Choice>
              <mc:Fallback>
                <p:oleObj name="Equation" r:id="rId24" imgW="672840" imgH="228600" progId="Equation.DSMT4">
                  <p:embed/>
                  <p:pic>
                    <p:nvPicPr>
                      <p:cNvPr id="82" name="Object 81">
                        <a:extLst>
                          <a:ext uri="{FF2B5EF4-FFF2-40B4-BE49-F238E27FC236}">
                            <a16:creationId xmlns:a16="http://schemas.microsoft.com/office/drawing/2014/main" id="{27F8E4AB-959C-405C-89CB-EEDEC74162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048155" y="2992805"/>
                        <a:ext cx="1766887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Object 82">
            <a:extLst>
              <a:ext uri="{FF2B5EF4-FFF2-40B4-BE49-F238E27FC236}">
                <a16:creationId xmlns:a16="http://schemas.microsoft.com/office/drawing/2014/main" id="{3BC3C6BA-8C03-49AA-8E88-D79DAC4EB0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0621363"/>
              </p:ext>
            </p:extLst>
          </p:nvPr>
        </p:nvGraphicFramePr>
        <p:xfrm>
          <a:off x="5741107" y="2988203"/>
          <a:ext cx="176688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672840" imgH="228600" progId="Equation.DSMT4">
                  <p:embed/>
                </p:oleObj>
              </mc:Choice>
              <mc:Fallback>
                <p:oleObj name="Equation" r:id="rId26" imgW="672840" imgH="228600" progId="Equation.DSMT4">
                  <p:embed/>
                  <p:pic>
                    <p:nvPicPr>
                      <p:cNvPr id="83" name="Object 82">
                        <a:extLst>
                          <a:ext uri="{FF2B5EF4-FFF2-40B4-BE49-F238E27FC236}">
                            <a16:creationId xmlns:a16="http://schemas.microsoft.com/office/drawing/2014/main" id="{3BC3C6BA-8C03-49AA-8E88-D79DAC4EB0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741107" y="2988203"/>
                        <a:ext cx="1766887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" name="Object 83">
            <a:extLst>
              <a:ext uri="{FF2B5EF4-FFF2-40B4-BE49-F238E27FC236}">
                <a16:creationId xmlns:a16="http://schemas.microsoft.com/office/drawing/2014/main" id="{4E14E28D-5A23-4842-8F6E-C2BBC56035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910221"/>
              </p:ext>
            </p:extLst>
          </p:nvPr>
        </p:nvGraphicFramePr>
        <p:xfrm>
          <a:off x="1179252" y="3839840"/>
          <a:ext cx="176688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672840" imgH="228600" progId="Equation.DSMT4">
                  <p:embed/>
                </p:oleObj>
              </mc:Choice>
              <mc:Fallback>
                <p:oleObj name="Equation" r:id="rId27" imgW="672840" imgH="228600" progId="Equation.DSMT4">
                  <p:embed/>
                  <p:pic>
                    <p:nvPicPr>
                      <p:cNvPr id="84" name="Object 83">
                        <a:extLst>
                          <a:ext uri="{FF2B5EF4-FFF2-40B4-BE49-F238E27FC236}">
                            <a16:creationId xmlns:a16="http://schemas.microsoft.com/office/drawing/2014/main" id="{4E14E28D-5A23-4842-8F6E-C2BBC56035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179252" y="3839840"/>
                        <a:ext cx="1766887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Object 84">
            <a:extLst>
              <a:ext uri="{FF2B5EF4-FFF2-40B4-BE49-F238E27FC236}">
                <a16:creationId xmlns:a16="http://schemas.microsoft.com/office/drawing/2014/main" id="{27F9A62A-5653-4D86-97B2-FF5EE3407E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2969853"/>
              </p:ext>
            </p:extLst>
          </p:nvPr>
        </p:nvGraphicFramePr>
        <p:xfrm>
          <a:off x="6499132" y="3964465"/>
          <a:ext cx="176688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672840" imgH="228600" progId="Equation.DSMT4">
                  <p:embed/>
                </p:oleObj>
              </mc:Choice>
              <mc:Fallback>
                <p:oleObj name="Equation" r:id="rId28" imgW="672840" imgH="228600" progId="Equation.DSMT4">
                  <p:embed/>
                  <p:pic>
                    <p:nvPicPr>
                      <p:cNvPr id="85" name="Object 84">
                        <a:extLst>
                          <a:ext uri="{FF2B5EF4-FFF2-40B4-BE49-F238E27FC236}">
                            <a16:creationId xmlns:a16="http://schemas.microsoft.com/office/drawing/2014/main" id="{27F9A62A-5653-4D86-97B2-FF5EE3407E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6499132" y="3964465"/>
                        <a:ext cx="1766887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Oval 85">
            <a:extLst>
              <a:ext uri="{FF2B5EF4-FFF2-40B4-BE49-F238E27FC236}">
                <a16:creationId xmlns:a16="http://schemas.microsoft.com/office/drawing/2014/main" id="{E6B8373C-49FD-4FC2-8526-74BB9598DA89}"/>
              </a:ext>
            </a:extLst>
          </p:cNvPr>
          <p:cNvSpPr/>
          <p:nvPr/>
        </p:nvSpPr>
        <p:spPr>
          <a:xfrm>
            <a:off x="977844" y="3038994"/>
            <a:ext cx="529320" cy="4574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8513E7B8-91AD-4032-84A8-877DFD9422E8}"/>
              </a:ext>
            </a:extLst>
          </p:cNvPr>
          <p:cNvSpPr/>
          <p:nvPr/>
        </p:nvSpPr>
        <p:spPr>
          <a:xfrm>
            <a:off x="5674598" y="3013355"/>
            <a:ext cx="529320" cy="4574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D0C9DF8D-DB11-4FD4-91AA-33906F33FC61}"/>
              </a:ext>
            </a:extLst>
          </p:cNvPr>
          <p:cNvSpPr/>
          <p:nvPr/>
        </p:nvSpPr>
        <p:spPr>
          <a:xfrm>
            <a:off x="2472867" y="3871632"/>
            <a:ext cx="529320" cy="4574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35B6D0B9-F22B-4B7E-A29F-10131B2F4846}"/>
              </a:ext>
            </a:extLst>
          </p:cNvPr>
          <p:cNvSpPr/>
          <p:nvPr/>
        </p:nvSpPr>
        <p:spPr>
          <a:xfrm>
            <a:off x="7798366" y="3990443"/>
            <a:ext cx="529320" cy="4574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FD95B5D4-30F1-4D4B-82BE-90E44DA7B354}"/>
              </a:ext>
            </a:extLst>
          </p:cNvPr>
          <p:cNvSpPr/>
          <p:nvPr/>
        </p:nvSpPr>
        <p:spPr>
          <a:xfrm>
            <a:off x="4226116" y="782736"/>
            <a:ext cx="4668379" cy="2775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2E57F6F-A418-46C7-AB82-BC3C4A1C3C72}"/>
              </a:ext>
            </a:extLst>
          </p:cNvPr>
          <p:cNvSpPr txBox="1"/>
          <p:nvPr/>
        </p:nvSpPr>
        <p:spPr>
          <a:xfrm>
            <a:off x="4442040" y="863054"/>
            <a:ext cx="71213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200" dirty="0">
                <a:solidFill>
                  <a:srgbClr val="FF0000"/>
                </a:solidFill>
              </a:rPr>
              <a:t>Note: </a:t>
            </a:r>
            <a:r>
              <a:rPr lang="en-CA" sz="2200" dirty="0" err="1">
                <a:solidFill>
                  <a:srgbClr val="FF0000"/>
                </a:solidFill>
              </a:rPr>
              <a:t>ArgZ</a:t>
            </a:r>
            <a:r>
              <a:rPr lang="en-CA" sz="2200" dirty="0">
                <a:solidFill>
                  <a:srgbClr val="FF0000"/>
                </a:solidFill>
              </a:rPr>
              <a:t> is created with the positive “real axis”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4DBC80A4-52E2-4948-A78C-BB13D17B0B1E}"/>
                  </a:ext>
                </a:extLst>
              </p:cNvPr>
              <p:cNvSpPr txBox="1"/>
              <p:nvPr/>
            </p:nvSpPr>
            <p:spPr>
              <a:xfrm>
                <a:off x="4380183" y="1666865"/>
                <a:ext cx="698314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200" dirty="0">
                    <a:solidFill>
                      <a:srgbClr val="FF0000"/>
                    </a:solidFill>
                  </a:rPr>
                  <a:t>The argument of “z” is always between [</a:t>
                </a:r>
                <a14:m>
                  <m:oMath xmlns:m="http://schemas.openxmlformats.org/officeDocument/2006/math">
                    <m:r>
                      <a:rPr lang="en-CA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l-GR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CA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l-GR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CA" sz="2200" dirty="0">
                    <a:solidFill>
                      <a:srgbClr val="FF0000"/>
                    </a:solidFill>
                  </a:rPr>
                  <a:t>]</a:t>
                </a: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4DBC80A4-52E2-4948-A78C-BB13D17B0B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0183" y="1666865"/>
                <a:ext cx="6983142" cy="430887"/>
              </a:xfrm>
              <a:prstGeom prst="rect">
                <a:avLst/>
              </a:prstGeom>
              <a:blipFill>
                <a:blip r:embed="rId29"/>
                <a:stretch>
                  <a:fillRect l="-1135" t="-845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7795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  <p:bldP spid="88" grpId="0" animBg="1"/>
      <p:bldP spid="89" grpId="0" animBg="1"/>
      <p:bldP spid="90" grpId="0" animBg="1"/>
      <p:bldP spid="91" grpId="0"/>
      <p:bldP spid="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F93BC-69D0-47CD-8E81-5B4ACCE16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6" y="217488"/>
            <a:ext cx="11744324" cy="811212"/>
          </a:xfrm>
        </p:spPr>
        <p:txBody>
          <a:bodyPr>
            <a:normAutofit fontScale="90000"/>
          </a:bodyPr>
          <a:lstStyle/>
          <a:p>
            <a:r>
              <a:rPr lang="en-CA" dirty="0"/>
              <a:t>Practice: Find the modulus “r’ and argument “</a:t>
            </a:r>
            <a:r>
              <a:rPr lang="en-CA" dirty="0" err="1"/>
              <a:t>argZ</a:t>
            </a:r>
            <a:r>
              <a:rPr lang="en-CA" dirty="0"/>
              <a:t>” for each complex number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9C697E2-19CB-457C-AF0A-B7606F1BE8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214339"/>
              </p:ext>
            </p:extLst>
          </p:nvPr>
        </p:nvGraphicFramePr>
        <p:xfrm>
          <a:off x="855805" y="1240918"/>
          <a:ext cx="1380528" cy="613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57200" imgH="203040" progId="Equation.DSMT4">
                  <p:embed/>
                </p:oleObj>
              </mc:Choice>
              <mc:Fallback>
                <p:oleObj name="Equation" r:id="rId4" imgW="457200" imgH="2030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9C697E2-19CB-457C-AF0A-B7606F1BE8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55805" y="1240918"/>
                        <a:ext cx="1380528" cy="613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ADA0A30-12CC-4491-BF91-F2DC0D24AA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82084"/>
              </p:ext>
            </p:extLst>
          </p:nvPr>
        </p:nvGraphicFramePr>
        <p:xfrm>
          <a:off x="4457699" y="1173163"/>
          <a:ext cx="2376487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87320" imgH="241200" progId="Equation.DSMT4">
                  <p:embed/>
                </p:oleObj>
              </mc:Choice>
              <mc:Fallback>
                <p:oleObj name="Equation" r:id="rId6" imgW="787320" imgH="2412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4ADA0A30-12CC-4491-BF91-F2DC0D24AA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57699" y="1173163"/>
                        <a:ext cx="2376487" cy="728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F53544D-837C-41B4-B578-3EC3E86B2C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770198"/>
              </p:ext>
            </p:extLst>
          </p:nvPr>
        </p:nvGraphicFramePr>
        <p:xfrm>
          <a:off x="8716964" y="1230710"/>
          <a:ext cx="2300287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61760" imgH="203040" progId="Equation.DSMT4">
                  <p:embed/>
                </p:oleObj>
              </mc:Choice>
              <mc:Fallback>
                <p:oleObj name="Equation" r:id="rId8" imgW="761760" imgH="2030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FF53544D-837C-41B4-B578-3EC3E86B2C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716964" y="1230710"/>
                        <a:ext cx="2300287" cy="612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3EAD58A-83B6-495E-B4E6-8A3957B08C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5855541"/>
              </p:ext>
            </p:extLst>
          </p:nvPr>
        </p:nvGraphicFramePr>
        <p:xfrm>
          <a:off x="741600" y="1854486"/>
          <a:ext cx="972320" cy="469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68280" imgH="177480" progId="Equation.DSMT4">
                  <p:embed/>
                </p:oleObj>
              </mc:Choice>
              <mc:Fallback>
                <p:oleObj name="Equation" r:id="rId10" imgW="368280" imgH="177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A3EAD58A-83B6-495E-B4E6-8A3957B08C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41600" y="1854486"/>
                        <a:ext cx="972320" cy="4693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CD7EA94-E99C-4687-9B6B-EF602622DC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932296"/>
              </p:ext>
            </p:extLst>
          </p:nvPr>
        </p:nvGraphicFramePr>
        <p:xfrm>
          <a:off x="2100476" y="1854234"/>
          <a:ext cx="87312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30120" imgH="177480" progId="Equation.DSMT4">
                  <p:embed/>
                </p:oleObj>
              </mc:Choice>
              <mc:Fallback>
                <p:oleObj name="Equation" r:id="rId12" imgW="330120" imgH="1774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CCD7EA94-E99C-4687-9B6B-EF602622DC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00476" y="1854234"/>
                        <a:ext cx="873125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7021C47E-8C2A-46EA-B21F-BA838D284A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1217686"/>
              </p:ext>
            </p:extLst>
          </p:nvPr>
        </p:nvGraphicFramePr>
        <p:xfrm>
          <a:off x="741600" y="2323883"/>
          <a:ext cx="2116138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99920" imgH="241200" progId="Equation.DSMT4">
                  <p:embed/>
                </p:oleObj>
              </mc:Choice>
              <mc:Fallback>
                <p:oleObj name="Equation" r:id="rId14" imgW="799920" imgH="2412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7021C47E-8C2A-46EA-B21F-BA838D284A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41600" y="2323883"/>
                        <a:ext cx="2116138" cy="636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6EE40CE5-D987-4603-943F-262405A61D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8659548"/>
              </p:ext>
            </p:extLst>
          </p:nvPr>
        </p:nvGraphicFramePr>
        <p:xfrm>
          <a:off x="741600" y="2937450"/>
          <a:ext cx="1209676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57200" imgH="228600" progId="Equation.DSMT4">
                  <p:embed/>
                </p:oleObj>
              </mc:Choice>
              <mc:Fallback>
                <p:oleObj name="Equation" r:id="rId16" imgW="457200" imgH="2286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6EE40CE5-D987-4603-943F-262405A61D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41600" y="2937450"/>
                        <a:ext cx="1209676" cy="60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" name="Group 24">
            <a:extLst>
              <a:ext uri="{FF2B5EF4-FFF2-40B4-BE49-F238E27FC236}">
                <a16:creationId xmlns:a16="http://schemas.microsoft.com/office/drawing/2014/main" id="{6DD2CE69-858D-479D-8D05-23E68653D431}"/>
              </a:ext>
            </a:extLst>
          </p:cNvPr>
          <p:cNvGrpSpPr/>
          <p:nvPr/>
        </p:nvGrpSpPr>
        <p:grpSpPr>
          <a:xfrm>
            <a:off x="668192" y="4757378"/>
            <a:ext cx="2732232" cy="2184383"/>
            <a:chOff x="22845" y="4572000"/>
            <a:chExt cx="2732232" cy="2184383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3BE12E0-81AC-4A0C-AA55-D66FDEF3B629}"/>
                </a:ext>
              </a:extLst>
            </p:cNvPr>
            <p:cNvCxnSpPr>
              <a:cxnSpLocks/>
            </p:cNvCxnSpPr>
            <p:nvPr/>
          </p:nvCxnSpPr>
          <p:spPr>
            <a:xfrm>
              <a:off x="22845" y="6102938"/>
              <a:ext cx="273223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86F404C-E966-49B8-9380-BFBFE9606D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4147" y="4572000"/>
              <a:ext cx="16653" cy="2184383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8DCE9CC-7505-40B4-82CF-AE4D548A1174}"/>
                </a:ext>
              </a:extLst>
            </p:cNvPr>
            <p:cNvSpPr/>
            <p:nvPr/>
          </p:nvSpPr>
          <p:spPr>
            <a:xfrm>
              <a:off x="1953356" y="5353528"/>
              <a:ext cx="182177" cy="1853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0F16E13-0F04-4F47-A9AC-16240C9861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5047" y="5469924"/>
              <a:ext cx="1267944" cy="633015"/>
            </a:xfrm>
            <a:prstGeom prst="line">
              <a:avLst/>
            </a:prstGeom>
            <a:ln w="41275">
              <a:solidFill>
                <a:srgbClr val="FF0000"/>
              </a:solidFill>
              <a:prstDash val="solid"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0" name="Object 19">
              <a:extLst>
                <a:ext uri="{FF2B5EF4-FFF2-40B4-BE49-F238E27FC236}">
                  <a16:creationId xmlns:a16="http://schemas.microsoft.com/office/drawing/2014/main" id="{0B4F2B82-350A-4951-84F5-B406A93D314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93074480"/>
                </p:ext>
              </p:extLst>
            </p:nvPr>
          </p:nvGraphicFramePr>
          <p:xfrm>
            <a:off x="1315034" y="5829564"/>
            <a:ext cx="218168" cy="253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126720" imgH="177480" progId="Equation.DSMT4">
                    <p:embed/>
                  </p:oleObj>
                </mc:Choice>
                <mc:Fallback>
                  <p:oleObj name="Equation" r:id="rId18" imgW="126720" imgH="177480" progId="Equation.DSMT4">
                    <p:embed/>
                    <p:pic>
                      <p:nvPicPr>
                        <p:cNvPr id="20" name="Object 19">
                          <a:extLst>
                            <a:ext uri="{FF2B5EF4-FFF2-40B4-BE49-F238E27FC236}">
                              <a16:creationId xmlns:a16="http://schemas.microsoft.com/office/drawing/2014/main" id="{0B4F2B82-350A-4951-84F5-B406A93D314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1315034" y="5829564"/>
                          <a:ext cx="218168" cy="2537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975F2B12-F579-4803-A734-976DC2C27F54}"/>
                </a:ext>
              </a:extLst>
            </p:cNvPr>
            <p:cNvSpPr/>
            <p:nvPr/>
          </p:nvSpPr>
          <p:spPr>
            <a:xfrm>
              <a:off x="169913" y="5604630"/>
              <a:ext cx="1149061" cy="957345"/>
            </a:xfrm>
            <a:prstGeom prst="arc">
              <a:avLst>
                <a:gd name="adj1" fmla="val 20111859"/>
                <a:gd name="adj2" fmla="val 165557"/>
              </a:avLst>
            </a:prstGeom>
            <a:ln>
              <a:solidFill>
                <a:srgbClr val="FF0000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3A8CCC6C-B5A4-4FDF-B70C-CD0907E45E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3815400"/>
              </p:ext>
            </p:extLst>
          </p:nvPr>
        </p:nvGraphicFramePr>
        <p:xfrm>
          <a:off x="693360" y="3330428"/>
          <a:ext cx="2284413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863280" imgH="431640" progId="Equation.DSMT4">
                  <p:embed/>
                </p:oleObj>
              </mc:Choice>
              <mc:Fallback>
                <p:oleObj name="Equation" r:id="rId20" imgW="863280" imgH="43164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3A8CCC6C-B5A4-4FDF-B70C-CD0907E45E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93360" y="3330428"/>
                        <a:ext cx="2284413" cy="1139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ADA156A3-2E4C-4384-A660-9E985E4800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3637191"/>
              </p:ext>
            </p:extLst>
          </p:nvPr>
        </p:nvGraphicFramePr>
        <p:xfrm>
          <a:off x="693360" y="4338981"/>
          <a:ext cx="2047875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774360" imgH="228600" progId="Equation.DSMT4">
                  <p:embed/>
                </p:oleObj>
              </mc:Choice>
              <mc:Fallback>
                <p:oleObj name="Equation" r:id="rId22" imgW="774360" imgH="22860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ADA156A3-2E4C-4384-A660-9E985E4800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93360" y="4338981"/>
                        <a:ext cx="2047875" cy="60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A5BE34F4-B1AF-4CDB-AD01-F1B6B1BBB2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6629214"/>
              </p:ext>
            </p:extLst>
          </p:nvPr>
        </p:nvGraphicFramePr>
        <p:xfrm>
          <a:off x="4435476" y="1819275"/>
          <a:ext cx="113982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431640" imgH="177480" progId="Equation.DSMT4">
                  <p:embed/>
                </p:oleObj>
              </mc:Choice>
              <mc:Fallback>
                <p:oleObj name="Equation" r:id="rId24" imgW="431640" imgH="17748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A5BE34F4-B1AF-4CDB-AD01-F1B6B1BBB2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4435476" y="1819275"/>
                        <a:ext cx="1139825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3D7CF053-4936-4ACF-B559-711E2085F8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0556398"/>
              </p:ext>
            </p:extLst>
          </p:nvPr>
        </p:nvGraphicFramePr>
        <p:xfrm>
          <a:off x="5650802" y="1719044"/>
          <a:ext cx="1477963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558720" imgH="228600" progId="Equation.DSMT4">
                  <p:embed/>
                </p:oleObj>
              </mc:Choice>
              <mc:Fallback>
                <p:oleObj name="Equation" r:id="rId26" imgW="558720" imgH="22860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3D7CF053-4936-4ACF-B559-711E2085F8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5650802" y="1719044"/>
                        <a:ext cx="1477963" cy="604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FE3451AA-210D-4174-8247-3F13E00CA0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2591891"/>
              </p:ext>
            </p:extLst>
          </p:nvPr>
        </p:nvGraphicFramePr>
        <p:xfrm>
          <a:off x="4597393" y="2295705"/>
          <a:ext cx="2671066" cy="760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333440" imgH="380880" progId="Equation.DSMT4">
                  <p:embed/>
                </p:oleObj>
              </mc:Choice>
              <mc:Fallback>
                <p:oleObj name="Equation" r:id="rId28" imgW="1333440" imgH="38088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FE3451AA-210D-4174-8247-3F13E00CA0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4597393" y="2295705"/>
                        <a:ext cx="2671066" cy="7609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20FB30EA-5BC1-4C2D-9E13-F3380C0521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0160628"/>
              </p:ext>
            </p:extLst>
          </p:nvPr>
        </p:nvGraphicFramePr>
        <p:xfrm>
          <a:off x="4534693" y="3009395"/>
          <a:ext cx="941388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355320" imgH="164880" progId="Equation.DSMT4">
                  <p:embed/>
                </p:oleObj>
              </mc:Choice>
              <mc:Fallback>
                <p:oleObj name="Equation" r:id="rId30" imgW="355320" imgH="16488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20FB30EA-5BC1-4C2D-9E13-F3380C0521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4534693" y="3009395"/>
                        <a:ext cx="941388" cy="436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3" name="Group 42">
            <a:extLst>
              <a:ext uri="{FF2B5EF4-FFF2-40B4-BE49-F238E27FC236}">
                <a16:creationId xmlns:a16="http://schemas.microsoft.com/office/drawing/2014/main" id="{213CA18E-8906-4B69-BF4E-72578DF084D5}"/>
              </a:ext>
            </a:extLst>
          </p:cNvPr>
          <p:cNvGrpSpPr/>
          <p:nvPr/>
        </p:nvGrpSpPr>
        <p:grpSpPr>
          <a:xfrm>
            <a:off x="4702648" y="4745979"/>
            <a:ext cx="2140852" cy="2361611"/>
            <a:chOff x="3525078" y="4509188"/>
            <a:chExt cx="2140852" cy="2361611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2EF5F9B0-BBEB-493D-B6FB-AC209874DD5B}"/>
                </a:ext>
              </a:extLst>
            </p:cNvPr>
            <p:cNvGrpSpPr/>
            <p:nvPr/>
          </p:nvGrpSpPr>
          <p:grpSpPr>
            <a:xfrm>
              <a:off x="3525078" y="4686416"/>
              <a:ext cx="2140852" cy="2184383"/>
              <a:chOff x="3525078" y="4686416"/>
              <a:chExt cx="2140852" cy="2184383"/>
            </a:xfrm>
          </p:grpSpPr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231AEA2B-FDB6-4E69-8FFF-C1110185BD2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25078" y="5110846"/>
                <a:ext cx="2140852" cy="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3FFA842A-7E46-4466-8076-2290D7D3D41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920599" y="4686416"/>
                <a:ext cx="16653" cy="2184383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DCAFC6D7-42B5-4CF3-B44E-7600F7F86A10}"/>
                  </a:ext>
                </a:extLst>
              </p:cNvPr>
              <p:cNvSpPr/>
              <p:nvPr/>
            </p:nvSpPr>
            <p:spPr>
              <a:xfrm>
                <a:off x="4314051" y="6364209"/>
                <a:ext cx="182177" cy="1853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B644781D-28DC-40F9-8ACB-DFD31A68B45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408926" y="5110848"/>
                <a:ext cx="528326" cy="1289952"/>
              </a:xfrm>
              <a:prstGeom prst="line">
                <a:avLst/>
              </a:prstGeom>
              <a:ln w="41275">
                <a:solidFill>
                  <a:srgbClr val="FF0000"/>
                </a:solidFill>
                <a:prstDash val="solid"/>
                <a:headEnd type="none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37" name="Object 36">
                <a:extLst>
                  <a:ext uri="{FF2B5EF4-FFF2-40B4-BE49-F238E27FC236}">
                    <a16:creationId xmlns:a16="http://schemas.microsoft.com/office/drawing/2014/main" id="{D1790ADB-4CB3-45F5-956C-E7EC430143B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91746928"/>
                  </p:ext>
                </p:extLst>
              </p:nvPr>
            </p:nvGraphicFramePr>
            <p:xfrm>
              <a:off x="5310185" y="5525312"/>
              <a:ext cx="218168" cy="2537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2" imgW="126720" imgH="177480" progId="Equation.DSMT4">
                      <p:embed/>
                    </p:oleObj>
                  </mc:Choice>
                  <mc:Fallback>
                    <p:oleObj name="Equation" r:id="rId32" imgW="126720" imgH="177480" progId="Equation.DSMT4">
                      <p:embed/>
                      <p:pic>
                        <p:nvPicPr>
                          <p:cNvPr id="37" name="Object 36">
                            <a:extLst>
                              <a:ext uri="{FF2B5EF4-FFF2-40B4-BE49-F238E27FC236}">
                                <a16:creationId xmlns:a16="http://schemas.microsoft.com/office/drawing/2014/main" id="{D1790ADB-4CB3-45F5-956C-E7EC430143B8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9"/>
                          <a:stretch>
                            <a:fillRect/>
                          </a:stretch>
                        </p:blipFill>
                        <p:spPr>
                          <a:xfrm>
                            <a:off x="5310185" y="5525312"/>
                            <a:ext cx="218168" cy="25373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38071347-D93A-46AA-A9E0-35C02CE8833A}"/>
                </a:ext>
              </a:extLst>
            </p:cNvPr>
            <p:cNvSpPr/>
            <p:nvPr/>
          </p:nvSpPr>
          <p:spPr>
            <a:xfrm>
              <a:off x="4355035" y="4509188"/>
              <a:ext cx="1149061" cy="1116162"/>
            </a:xfrm>
            <a:prstGeom prst="arc">
              <a:avLst>
                <a:gd name="adj1" fmla="val 369126"/>
                <a:gd name="adj2" fmla="val 6394347"/>
              </a:avLst>
            </a:prstGeom>
            <a:ln>
              <a:solidFill>
                <a:srgbClr val="FF0000"/>
              </a:solidFill>
              <a:headEnd type="none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5002FE0F-5A71-4D3B-A1E7-7C3C0E58E7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448203"/>
              </p:ext>
            </p:extLst>
          </p:nvPr>
        </p:nvGraphicFramePr>
        <p:xfrm>
          <a:off x="4537626" y="3499031"/>
          <a:ext cx="1969052" cy="619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965160" imgH="304560" progId="Equation.DSMT4">
                  <p:embed/>
                </p:oleObj>
              </mc:Choice>
              <mc:Fallback>
                <p:oleObj name="Equation" r:id="rId33" imgW="965160" imgH="304560" progId="Equation.DSMT4">
                  <p:embed/>
                  <p:pic>
                    <p:nvPicPr>
                      <p:cNvPr id="44" name="Object 43">
                        <a:extLst>
                          <a:ext uri="{FF2B5EF4-FFF2-40B4-BE49-F238E27FC236}">
                            <a16:creationId xmlns:a16="http://schemas.microsoft.com/office/drawing/2014/main" id="{5002FE0F-5A71-4D3B-A1E7-7C3C0E58E7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4537626" y="3499031"/>
                        <a:ext cx="1969052" cy="6192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8B1F6A1D-88BE-4C77-80A1-69DE708561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066999"/>
              </p:ext>
            </p:extLst>
          </p:nvPr>
        </p:nvGraphicFramePr>
        <p:xfrm>
          <a:off x="6506678" y="3610080"/>
          <a:ext cx="101123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495000" imgH="177480" progId="Equation.DSMT4">
                  <p:embed/>
                </p:oleObj>
              </mc:Choice>
              <mc:Fallback>
                <p:oleObj name="Equation" r:id="rId35" imgW="495000" imgH="177480" progId="Equation.DSMT4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8B1F6A1D-88BE-4C77-80A1-69DE708561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6506678" y="3610080"/>
                        <a:ext cx="1011238" cy="36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9172A0AE-51FF-4A5E-8A9B-F98A8BA3C5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712697"/>
              </p:ext>
            </p:extLst>
          </p:nvPr>
        </p:nvGraphicFramePr>
        <p:xfrm>
          <a:off x="4534693" y="4160938"/>
          <a:ext cx="26670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1307880" imgH="203040" progId="Equation.DSMT4">
                  <p:embed/>
                </p:oleObj>
              </mc:Choice>
              <mc:Fallback>
                <p:oleObj name="Equation" r:id="rId37" imgW="1307880" imgH="20304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9172A0AE-51FF-4A5E-8A9B-F98A8BA3C5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4534693" y="4160938"/>
                        <a:ext cx="2667000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id="{7457A513-7D0D-43F6-8F89-815D18760D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2862266"/>
              </p:ext>
            </p:extLst>
          </p:nvPr>
        </p:nvGraphicFramePr>
        <p:xfrm>
          <a:off x="5218155" y="4532723"/>
          <a:ext cx="1347788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660240" imgH="228600" progId="Equation.DSMT4">
                  <p:embed/>
                </p:oleObj>
              </mc:Choice>
              <mc:Fallback>
                <p:oleObj name="Equation" r:id="rId39" imgW="660240" imgH="228600" progId="Equation.DSMT4">
                  <p:embed/>
                  <p:pic>
                    <p:nvPicPr>
                      <p:cNvPr id="47" name="Object 46">
                        <a:extLst>
                          <a:ext uri="{FF2B5EF4-FFF2-40B4-BE49-F238E27FC236}">
                            <a16:creationId xmlns:a16="http://schemas.microsoft.com/office/drawing/2014/main" id="{7457A513-7D0D-43F6-8F89-815D18760D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5218155" y="4532723"/>
                        <a:ext cx="1347788" cy="46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B00F0C4F-2852-4131-B8B1-A8828046CD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5727289"/>
              </p:ext>
            </p:extLst>
          </p:nvPr>
        </p:nvGraphicFramePr>
        <p:xfrm>
          <a:off x="8694738" y="1778000"/>
          <a:ext cx="11731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444240" imgH="177480" progId="Equation.DSMT4">
                  <p:embed/>
                </p:oleObj>
              </mc:Choice>
              <mc:Fallback>
                <p:oleObj name="Equation" r:id="rId41" imgW="444240" imgH="177480" progId="Equation.DSMT4">
                  <p:embed/>
                  <p:pic>
                    <p:nvPicPr>
                      <p:cNvPr id="48" name="Object 47">
                        <a:extLst>
                          <a:ext uri="{FF2B5EF4-FFF2-40B4-BE49-F238E27FC236}">
                            <a16:creationId xmlns:a16="http://schemas.microsoft.com/office/drawing/2014/main" id="{B00F0C4F-2852-4131-B8B1-A8828046CD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8694738" y="1778000"/>
                        <a:ext cx="1173162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5B147EBB-266B-48F8-B909-692AF438E5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892315"/>
              </p:ext>
            </p:extLst>
          </p:nvPr>
        </p:nvGraphicFramePr>
        <p:xfrm>
          <a:off x="10188299" y="1757915"/>
          <a:ext cx="939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355320" imgH="177480" progId="Equation.DSMT4">
                  <p:embed/>
                </p:oleObj>
              </mc:Choice>
              <mc:Fallback>
                <p:oleObj name="Equation" r:id="rId43" imgW="355320" imgH="177480" progId="Equation.DSMT4">
                  <p:embed/>
                  <p:pic>
                    <p:nvPicPr>
                      <p:cNvPr id="49" name="Object 48">
                        <a:extLst>
                          <a:ext uri="{FF2B5EF4-FFF2-40B4-BE49-F238E27FC236}">
                            <a16:creationId xmlns:a16="http://schemas.microsoft.com/office/drawing/2014/main" id="{5B147EBB-266B-48F8-B909-692AF438E5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10188299" y="1757915"/>
                        <a:ext cx="9398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>
            <a:extLst>
              <a:ext uri="{FF2B5EF4-FFF2-40B4-BE49-F238E27FC236}">
                <a16:creationId xmlns:a16="http://schemas.microsoft.com/office/drawing/2014/main" id="{3B07ECA6-6A49-4ACF-8352-3EF9BD9502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013967"/>
              </p:ext>
            </p:extLst>
          </p:nvPr>
        </p:nvGraphicFramePr>
        <p:xfrm>
          <a:off x="8728076" y="2205434"/>
          <a:ext cx="228917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1143000" imgH="330120" progId="Equation.DSMT4">
                  <p:embed/>
                </p:oleObj>
              </mc:Choice>
              <mc:Fallback>
                <p:oleObj name="Equation" r:id="rId45" imgW="1143000" imgH="330120" progId="Equation.DSMT4">
                  <p:embed/>
                  <p:pic>
                    <p:nvPicPr>
                      <p:cNvPr id="50" name="Object 49">
                        <a:extLst>
                          <a:ext uri="{FF2B5EF4-FFF2-40B4-BE49-F238E27FC236}">
                            <a16:creationId xmlns:a16="http://schemas.microsoft.com/office/drawing/2014/main" id="{3B07ECA6-6A49-4ACF-8352-3EF9BD9502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8728076" y="2205434"/>
                        <a:ext cx="2289175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1E356EA9-D16C-404C-9915-4B8CEFCF81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590266"/>
              </p:ext>
            </p:extLst>
          </p:nvPr>
        </p:nvGraphicFramePr>
        <p:xfrm>
          <a:off x="8716963" y="2795875"/>
          <a:ext cx="106838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7" imgW="533160" imgH="215640" progId="Equation.DSMT4">
                  <p:embed/>
                </p:oleObj>
              </mc:Choice>
              <mc:Fallback>
                <p:oleObj name="Equation" r:id="rId47" imgW="533160" imgH="21564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1E356EA9-D16C-404C-9915-4B8CEFCF81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8716963" y="2795875"/>
                        <a:ext cx="1068388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2" name="Group 61">
            <a:extLst>
              <a:ext uri="{FF2B5EF4-FFF2-40B4-BE49-F238E27FC236}">
                <a16:creationId xmlns:a16="http://schemas.microsoft.com/office/drawing/2014/main" id="{620336B9-3BF7-41D8-9404-0529D2FACC06}"/>
              </a:ext>
            </a:extLst>
          </p:cNvPr>
          <p:cNvGrpSpPr/>
          <p:nvPr/>
        </p:nvGrpSpPr>
        <p:grpSpPr>
          <a:xfrm>
            <a:off x="8635573" y="4840861"/>
            <a:ext cx="2732232" cy="2184383"/>
            <a:chOff x="5987623" y="4840860"/>
            <a:chExt cx="2732232" cy="2184383"/>
          </a:xfrm>
        </p:grpSpPr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AB5690B0-DB7A-4656-99BB-3957C609269A}"/>
                </a:ext>
              </a:extLst>
            </p:cNvPr>
            <p:cNvCxnSpPr>
              <a:cxnSpLocks/>
            </p:cNvCxnSpPr>
            <p:nvPr/>
          </p:nvCxnSpPr>
          <p:spPr>
            <a:xfrm>
              <a:off x="5987623" y="6431360"/>
              <a:ext cx="273223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75F34EED-C338-4DEC-B574-89BC532D72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79043" y="4840860"/>
              <a:ext cx="16653" cy="2184383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699D6B56-94D0-42E1-A8F4-435E738CA082}"/>
                </a:ext>
              </a:extLst>
            </p:cNvPr>
            <p:cNvSpPr/>
            <p:nvPr/>
          </p:nvSpPr>
          <p:spPr>
            <a:xfrm>
              <a:off x="6125289" y="5631715"/>
              <a:ext cx="123811" cy="1213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C98ECC6-F19E-4179-9E55-112C7CAD12A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24843" y="5727431"/>
              <a:ext cx="1254200" cy="688896"/>
            </a:xfrm>
            <a:prstGeom prst="line">
              <a:avLst/>
            </a:prstGeom>
            <a:ln w="41275">
              <a:solidFill>
                <a:srgbClr val="FF0000"/>
              </a:solidFill>
              <a:prstDash val="solid"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7" name="Object 56">
              <a:extLst>
                <a:ext uri="{FF2B5EF4-FFF2-40B4-BE49-F238E27FC236}">
                  <a16:creationId xmlns:a16="http://schemas.microsoft.com/office/drawing/2014/main" id="{7C2BA4EC-1CEF-467C-86AD-5C9994D0A69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85607356"/>
                </p:ext>
              </p:extLst>
            </p:nvPr>
          </p:nvGraphicFramePr>
          <p:xfrm>
            <a:off x="7700601" y="5757723"/>
            <a:ext cx="218168" cy="253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9" imgW="126720" imgH="177480" progId="Equation.DSMT4">
                    <p:embed/>
                  </p:oleObj>
                </mc:Choice>
                <mc:Fallback>
                  <p:oleObj name="Equation" r:id="rId49" imgW="126720" imgH="177480" progId="Equation.DSMT4">
                    <p:embed/>
                    <p:pic>
                      <p:nvPicPr>
                        <p:cNvPr id="57" name="Object 56">
                          <a:extLst>
                            <a:ext uri="{FF2B5EF4-FFF2-40B4-BE49-F238E27FC236}">
                              <a16:creationId xmlns:a16="http://schemas.microsoft.com/office/drawing/2014/main" id="{7C2BA4EC-1CEF-467C-86AD-5C9994D0A69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7700601" y="5757723"/>
                          <a:ext cx="218168" cy="2537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8" name="Arc 57">
              <a:extLst>
                <a:ext uri="{FF2B5EF4-FFF2-40B4-BE49-F238E27FC236}">
                  <a16:creationId xmlns:a16="http://schemas.microsoft.com/office/drawing/2014/main" id="{8BB4F7AF-861E-49C6-B463-8B6469C0039D}"/>
                </a:ext>
              </a:extLst>
            </p:cNvPr>
            <p:cNvSpPr/>
            <p:nvPr/>
          </p:nvSpPr>
          <p:spPr>
            <a:xfrm>
              <a:off x="6909510" y="5933051"/>
              <a:ext cx="1149061" cy="957345"/>
            </a:xfrm>
            <a:prstGeom prst="arc">
              <a:avLst>
                <a:gd name="adj1" fmla="val 12505378"/>
                <a:gd name="adj2" fmla="val 165557"/>
              </a:avLst>
            </a:prstGeom>
            <a:ln>
              <a:solidFill>
                <a:srgbClr val="FF0000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aphicFrame>
        <p:nvGraphicFramePr>
          <p:cNvPr id="63" name="Object 62">
            <a:extLst>
              <a:ext uri="{FF2B5EF4-FFF2-40B4-BE49-F238E27FC236}">
                <a16:creationId xmlns:a16="http://schemas.microsoft.com/office/drawing/2014/main" id="{BC887FDA-940D-4C77-B19E-BCE40B69A6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3536557"/>
              </p:ext>
            </p:extLst>
          </p:nvPr>
        </p:nvGraphicFramePr>
        <p:xfrm>
          <a:off x="8910638" y="3373439"/>
          <a:ext cx="189230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0" imgW="927000" imgH="304560" progId="Equation.DSMT4">
                  <p:embed/>
                </p:oleObj>
              </mc:Choice>
              <mc:Fallback>
                <p:oleObj name="Equation" r:id="rId50" imgW="927000" imgH="304560" progId="Equation.DSMT4">
                  <p:embed/>
                  <p:pic>
                    <p:nvPicPr>
                      <p:cNvPr id="63" name="Object 62">
                        <a:extLst>
                          <a:ext uri="{FF2B5EF4-FFF2-40B4-BE49-F238E27FC236}">
                            <a16:creationId xmlns:a16="http://schemas.microsoft.com/office/drawing/2014/main" id="{BC887FDA-940D-4C77-B19E-BCE40B69A6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1"/>
                      <a:stretch>
                        <a:fillRect/>
                      </a:stretch>
                    </p:blipFill>
                    <p:spPr>
                      <a:xfrm>
                        <a:off x="8910638" y="3373439"/>
                        <a:ext cx="1892300" cy="61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63">
            <a:extLst>
              <a:ext uri="{FF2B5EF4-FFF2-40B4-BE49-F238E27FC236}">
                <a16:creationId xmlns:a16="http://schemas.microsoft.com/office/drawing/2014/main" id="{C865756E-E82A-4087-A56D-F63CCFE076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315733"/>
              </p:ext>
            </p:extLst>
          </p:nvPr>
        </p:nvGraphicFramePr>
        <p:xfrm>
          <a:off x="8910639" y="4018328"/>
          <a:ext cx="142557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2" imgW="698400" imgH="228600" progId="Equation.DSMT4">
                  <p:embed/>
                </p:oleObj>
              </mc:Choice>
              <mc:Fallback>
                <p:oleObj name="Equation" r:id="rId52" imgW="698400" imgH="228600" progId="Equation.DSMT4">
                  <p:embed/>
                  <p:pic>
                    <p:nvPicPr>
                      <p:cNvPr id="64" name="Object 63">
                        <a:extLst>
                          <a:ext uri="{FF2B5EF4-FFF2-40B4-BE49-F238E27FC236}">
                            <a16:creationId xmlns:a16="http://schemas.microsoft.com/office/drawing/2014/main" id="{C865756E-E82A-4087-A56D-F63CCFE076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3"/>
                      <a:stretch>
                        <a:fillRect/>
                      </a:stretch>
                    </p:blipFill>
                    <p:spPr>
                      <a:xfrm>
                        <a:off x="8910639" y="4018328"/>
                        <a:ext cx="1425575" cy="46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13518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AAF63-8F70-4326-A108-32FA93E20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749" y="101866"/>
            <a:ext cx="8429999" cy="532606"/>
          </a:xfrm>
        </p:spPr>
        <p:txBody>
          <a:bodyPr>
            <a:normAutofit fontScale="90000"/>
          </a:bodyPr>
          <a:lstStyle/>
          <a:p>
            <a:r>
              <a:rPr lang="en-CA" dirty="0"/>
              <a:t>iii)Converting Comp. Numbers to Polar form 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DC97344-1276-437C-92B0-8C051A29AD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5875809"/>
              </p:ext>
            </p:extLst>
          </p:nvPr>
        </p:nvGraphicFramePr>
        <p:xfrm>
          <a:off x="6233180" y="521915"/>
          <a:ext cx="3090862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82680" imgH="253800" progId="Equation.DSMT4">
                  <p:embed/>
                </p:oleObj>
              </mc:Choice>
              <mc:Fallback>
                <p:oleObj name="Equation" r:id="rId4" imgW="1282680" imgH="2538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DC97344-1276-437C-92B0-8C051A29AD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33180" y="521915"/>
                        <a:ext cx="3090862" cy="611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E1C2CC5-B16A-4739-8858-F819C763D027}"/>
              </a:ext>
            </a:extLst>
          </p:cNvPr>
          <p:cNvCxnSpPr>
            <a:cxnSpLocks/>
          </p:cNvCxnSpPr>
          <p:nvPr/>
        </p:nvCxnSpPr>
        <p:spPr>
          <a:xfrm>
            <a:off x="1771132" y="3051616"/>
            <a:ext cx="3386138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B4066B9-F2AE-415D-9FCE-89A87F06ADA7}"/>
              </a:ext>
            </a:extLst>
          </p:cNvPr>
          <p:cNvCxnSpPr>
            <a:cxnSpLocks/>
          </p:cNvCxnSpPr>
          <p:nvPr/>
        </p:nvCxnSpPr>
        <p:spPr>
          <a:xfrm flipH="1">
            <a:off x="3364668" y="1393870"/>
            <a:ext cx="361" cy="3111199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7C6B121-F686-45A9-8389-3E7C7E01E2E7}"/>
              </a:ext>
            </a:extLst>
          </p:cNvPr>
          <p:cNvCxnSpPr>
            <a:cxnSpLocks/>
          </p:cNvCxnSpPr>
          <p:nvPr/>
        </p:nvCxnSpPr>
        <p:spPr>
          <a:xfrm>
            <a:off x="3635650" y="1036680"/>
            <a:ext cx="0" cy="3315494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37DB2B2-B3F7-46A0-A321-870EEF67D8C3}"/>
              </a:ext>
            </a:extLst>
          </p:cNvPr>
          <p:cNvCxnSpPr>
            <a:cxnSpLocks/>
          </p:cNvCxnSpPr>
          <p:nvPr/>
        </p:nvCxnSpPr>
        <p:spPr>
          <a:xfrm>
            <a:off x="3916641" y="1036680"/>
            <a:ext cx="0" cy="3315494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72DAE25-88CB-4640-80B5-F74143B353DA}"/>
              </a:ext>
            </a:extLst>
          </p:cNvPr>
          <p:cNvCxnSpPr>
            <a:cxnSpLocks/>
          </p:cNvCxnSpPr>
          <p:nvPr/>
        </p:nvCxnSpPr>
        <p:spPr>
          <a:xfrm>
            <a:off x="4197632" y="1036680"/>
            <a:ext cx="0" cy="3315494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247FF29-3196-432B-89D8-7CFA3B1DF3B8}"/>
              </a:ext>
            </a:extLst>
          </p:cNvPr>
          <p:cNvCxnSpPr>
            <a:cxnSpLocks/>
          </p:cNvCxnSpPr>
          <p:nvPr/>
        </p:nvCxnSpPr>
        <p:spPr>
          <a:xfrm>
            <a:off x="4478623" y="1036680"/>
            <a:ext cx="0" cy="3315494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15B8CE3-91C4-400A-A12B-7A26E8C1D48E}"/>
              </a:ext>
            </a:extLst>
          </p:cNvPr>
          <p:cNvCxnSpPr>
            <a:cxnSpLocks/>
          </p:cNvCxnSpPr>
          <p:nvPr/>
        </p:nvCxnSpPr>
        <p:spPr>
          <a:xfrm>
            <a:off x="4759614" y="1036680"/>
            <a:ext cx="0" cy="3315494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495EA1-A471-43DB-97B4-85242E031CA2}"/>
              </a:ext>
            </a:extLst>
          </p:cNvPr>
          <p:cNvCxnSpPr>
            <a:cxnSpLocks/>
          </p:cNvCxnSpPr>
          <p:nvPr/>
        </p:nvCxnSpPr>
        <p:spPr>
          <a:xfrm>
            <a:off x="5040605" y="1036680"/>
            <a:ext cx="0" cy="3315494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5DDF3B-1230-46D7-85C7-780690E613FB}"/>
              </a:ext>
            </a:extLst>
          </p:cNvPr>
          <p:cNvCxnSpPr>
            <a:cxnSpLocks/>
          </p:cNvCxnSpPr>
          <p:nvPr/>
        </p:nvCxnSpPr>
        <p:spPr>
          <a:xfrm>
            <a:off x="3064171" y="1036680"/>
            <a:ext cx="0" cy="3315494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75BCAB1-DAA3-491C-8F0E-304FE3F95960}"/>
              </a:ext>
            </a:extLst>
          </p:cNvPr>
          <p:cNvCxnSpPr>
            <a:cxnSpLocks/>
          </p:cNvCxnSpPr>
          <p:nvPr/>
        </p:nvCxnSpPr>
        <p:spPr>
          <a:xfrm>
            <a:off x="2802237" y="1036680"/>
            <a:ext cx="0" cy="3315494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7C1158A-79BB-4075-9493-BE9DC3E34209}"/>
              </a:ext>
            </a:extLst>
          </p:cNvPr>
          <p:cNvCxnSpPr>
            <a:cxnSpLocks/>
          </p:cNvCxnSpPr>
          <p:nvPr/>
        </p:nvCxnSpPr>
        <p:spPr>
          <a:xfrm>
            <a:off x="2540303" y="1036680"/>
            <a:ext cx="0" cy="3315494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D378230-553E-489B-9DFF-2BB125C1BA71}"/>
              </a:ext>
            </a:extLst>
          </p:cNvPr>
          <p:cNvCxnSpPr>
            <a:cxnSpLocks/>
          </p:cNvCxnSpPr>
          <p:nvPr/>
        </p:nvCxnSpPr>
        <p:spPr>
          <a:xfrm>
            <a:off x="2278369" y="1036680"/>
            <a:ext cx="0" cy="3315494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5729D0C-80F2-4C86-810D-B4A051D61470}"/>
              </a:ext>
            </a:extLst>
          </p:cNvPr>
          <p:cNvCxnSpPr>
            <a:cxnSpLocks/>
          </p:cNvCxnSpPr>
          <p:nvPr/>
        </p:nvCxnSpPr>
        <p:spPr>
          <a:xfrm>
            <a:off x="2016435" y="1036680"/>
            <a:ext cx="0" cy="3315494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418070A-4584-42C2-88C3-13719FC50B57}"/>
              </a:ext>
            </a:extLst>
          </p:cNvPr>
          <p:cNvCxnSpPr>
            <a:cxnSpLocks/>
          </p:cNvCxnSpPr>
          <p:nvPr/>
        </p:nvCxnSpPr>
        <p:spPr>
          <a:xfrm>
            <a:off x="1754501" y="1036680"/>
            <a:ext cx="0" cy="3315494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810C69B-9A66-4B27-A1D9-D15F351898B3}"/>
              </a:ext>
            </a:extLst>
          </p:cNvPr>
          <p:cNvCxnSpPr>
            <a:cxnSpLocks/>
          </p:cNvCxnSpPr>
          <p:nvPr/>
        </p:nvCxnSpPr>
        <p:spPr>
          <a:xfrm>
            <a:off x="1754502" y="2782137"/>
            <a:ext cx="3493277" cy="0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8A1A0AF-B0B0-4C27-B321-0B5070ABF85C}"/>
              </a:ext>
            </a:extLst>
          </p:cNvPr>
          <p:cNvCxnSpPr>
            <a:cxnSpLocks/>
          </p:cNvCxnSpPr>
          <p:nvPr/>
        </p:nvCxnSpPr>
        <p:spPr>
          <a:xfrm>
            <a:off x="1754501" y="2513055"/>
            <a:ext cx="3493277" cy="0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C4BE5C-2757-4012-88BC-4EEEE50D92AE}"/>
              </a:ext>
            </a:extLst>
          </p:cNvPr>
          <p:cNvCxnSpPr>
            <a:cxnSpLocks/>
          </p:cNvCxnSpPr>
          <p:nvPr/>
        </p:nvCxnSpPr>
        <p:spPr>
          <a:xfrm>
            <a:off x="1754500" y="2243973"/>
            <a:ext cx="3493277" cy="0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346C1D6-0841-4719-A916-87B2B3756A3C}"/>
              </a:ext>
            </a:extLst>
          </p:cNvPr>
          <p:cNvCxnSpPr>
            <a:cxnSpLocks/>
          </p:cNvCxnSpPr>
          <p:nvPr/>
        </p:nvCxnSpPr>
        <p:spPr>
          <a:xfrm>
            <a:off x="1754499" y="1974891"/>
            <a:ext cx="3493277" cy="0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8076A95-754A-4B7E-86B5-D0E1C4BFCE2B}"/>
              </a:ext>
            </a:extLst>
          </p:cNvPr>
          <p:cNvCxnSpPr>
            <a:cxnSpLocks/>
          </p:cNvCxnSpPr>
          <p:nvPr/>
        </p:nvCxnSpPr>
        <p:spPr>
          <a:xfrm>
            <a:off x="1754498" y="1705809"/>
            <a:ext cx="3493277" cy="0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716C9B-81C7-4A73-A2F5-26C879BBA866}"/>
              </a:ext>
            </a:extLst>
          </p:cNvPr>
          <p:cNvCxnSpPr>
            <a:cxnSpLocks/>
          </p:cNvCxnSpPr>
          <p:nvPr/>
        </p:nvCxnSpPr>
        <p:spPr>
          <a:xfrm>
            <a:off x="1754497" y="1436727"/>
            <a:ext cx="3493277" cy="0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0493350-B835-4FBC-9001-8713D249D086}"/>
              </a:ext>
            </a:extLst>
          </p:cNvPr>
          <p:cNvCxnSpPr>
            <a:cxnSpLocks/>
          </p:cNvCxnSpPr>
          <p:nvPr/>
        </p:nvCxnSpPr>
        <p:spPr>
          <a:xfrm>
            <a:off x="1754496" y="3353633"/>
            <a:ext cx="3493277" cy="0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11608BF-FD51-4FBF-B36A-2DE0A39ADE9D}"/>
              </a:ext>
            </a:extLst>
          </p:cNvPr>
          <p:cNvCxnSpPr>
            <a:cxnSpLocks/>
          </p:cNvCxnSpPr>
          <p:nvPr/>
        </p:nvCxnSpPr>
        <p:spPr>
          <a:xfrm>
            <a:off x="1754496" y="3613189"/>
            <a:ext cx="3493277" cy="0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832A99B-5C5E-4A83-81D3-576259A640BE}"/>
              </a:ext>
            </a:extLst>
          </p:cNvPr>
          <p:cNvCxnSpPr>
            <a:cxnSpLocks/>
          </p:cNvCxnSpPr>
          <p:nvPr/>
        </p:nvCxnSpPr>
        <p:spPr>
          <a:xfrm>
            <a:off x="1754496" y="3872745"/>
            <a:ext cx="3493277" cy="0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4A3DEB5-5075-464D-9825-46CDC6A245EE}"/>
              </a:ext>
            </a:extLst>
          </p:cNvPr>
          <p:cNvCxnSpPr>
            <a:cxnSpLocks/>
          </p:cNvCxnSpPr>
          <p:nvPr/>
        </p:nvCxnSpPr>
        <p:spPr>
          <a:xfrm>
            <a:off x="1754496" y="4132301"/>
            <a:ext cx="3493277" cy="0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0FB14EF5-37EF-4ACA-A874-4197D6C81B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8481804"/>
              </p:ext>
            </p:extLst>
          </p:nvPr>
        </p:nvGraphicFramePr>
        <p:xfrm>
          <a:off x="5095000" y="2882734"/>
          <a:ext cx="453193" cy="376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720" imgH="139680" progId="Equation.DSMT4">
                  <p:embed/>
                </p:oleObj>
              </mc:Choice>
              <mc:Fallback>
                <p:oleObj name="Equation" r:id="rId6" imgW="126720" imgH="13968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0FB14EF5-37EF-4ACA-A874-4197D6C81B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95000" y="2882734"/>
                        <a:ext cx="453193" cy="3762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8541CC31-587A-415D-8887-A3BD47F42D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1908057"/>
              </p:ext>
            </p:extLst>
          </p:nvPr>
        </p:nvGraphicFramePr>
        <p:xfrm>
          <a:off x="3138762" y="1022394"/>
          <a:ext cx="49688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9680" imgH="164880" progId="Equation.DSMT4">
                  <p:embed/>
                </p:oleObj>
              </mc:Choice>
              <mc:Fallback>
                <p:oleObj name="Equation" r:id="rId8" imgW="139680" imgH="16488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8541CC31-587A-415D-8887-A3BD47F42D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138762" y="1022394"/>
                        <a:ext cx="496888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Oval 31">
            <a:extLst>
              <a:ext uri="{FF2B5EF4-FFF2-40B4-BE49-F238E27FC236}">
                <a16:creationId xmlns:a16="http://schemas.microsoft.com/office/drawing/2014/main" id="{1FE63526-02BB-44C4-9DAA-320D62A23B3F}"/>
              </a:ext>
            </a:extLst>
          </p:cNvPr>
          <p:cNvSpPr/>
          <p:nvPr/>
        </p:nvSpPr>
        <p:spPr>
          <a:xfrm>
            <a:off x="4950999" y="1910208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40DC8DB6-12EA-4DED-9F83-F91841FCA5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6611370"/>
              </p:ext>
            </p:extLst>
          </p:nvPr>
        </p:nvGraphicFramePr>
        <p:xfrm>
          <a:off x="4789763" y="1524044"/>
          <a:ext cx="1174750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47640" imgH="253800" progId="Equation.DSMT4">
                  <p:embed/>
                </p:oleObj>
              </mc:Choice>
              <mc:Fallback>
                <p:oleObj name="Equation" r:id="rId10" imgW="647640" imgH="25380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40DC8DB6-12EA-4DED-9F83-F91841FCA5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789763" y="1524044"/>
                        <a:ext cx="1174750" cy="500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98760114-7183-45C7-ABBD-383C15FC84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227435"/>
              </p:ext>
            </p:extLst>
          </p:nvPr>
        </p:nvGraphicFramePr>
        <p:xfrm>
          <a:off x="4082684" y="3045651"/>
          <a:ext cx="30162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6720" imgH="139680" progId="Equation.DSMT4">
                  <p:embed/>
                </p:oleObj>
              </mc:Choice>
              <mc:Fallback>
                <p:oleObj name="Equation" r:id="rId12" imgW="126720" imgH="13968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98760114-7183-45C7-ABBD-383C15FC84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082684" y="3045651"/>
                        <a:ext cx="301625" cy="311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E8918BDE-6629-4AD8-88E2-844C1D6533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7508541"/>
              </p:ext>
            </p:extLst>
          </p:nvPr>
        </p:nvGraphicFramePr>
        <p:xfrm>
          <a:off x="5040606" y="2304607"/>
          <a:ext cx="347025" cy="366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6720" imgH="177480" progId="Equation.DSMT4">
                  <p:embed/>
                </p:oleObj>
              </mc:Choice>
              <mc:Fallback>
                <p:oleObj name="Equation" r:id="rId14" imgW="126720" imgH="177480" progId="Equation.DSMT4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E8918BDE-6629-4AD8-88E2-844C1D6533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040606" y="2304607"/>
                        <a:ext cx="347025" cy="3665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7729919A-7424-4103-BB34-2206701F0E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896550"/>
              </p:ext>
            </p:extLst>
          </p:nvPr>
        </p:nvGraphicFramePr>
        <p:xfrm>
          <a:off x="3862163" y="2664478"/>
          <a:ext cx="3016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26720" imgH="177480" progId="Equation.DSMT4">
                  <p:embed/>
                </p:oleObj>
              </mc:Choice>
              <mc:Fallback>
                <p:oleObj name="Equation" r:id="rId16" imgW="126720" imgH="177480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7729919A-7424-4103-BB34-2206701F0E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862163" y="2664478"/>
                        <a:ext cx="301625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828009D-A97F-45B2-8691-6C8E72A8C341}"/>
              </a:ext>
            </a:extLst>
          </p:cNvPr>
          <p:cNvCxnSpPr>
            <a:cxnSpLocks/>
          </p:cNvCxnSpPr>
          <p:nvPr/>
        </p:nvCxnSpPr>
        <p:spPr>
          <a:xfrm>
            <a:off x="3365391" y="3051616"/>
            <a:ext cx="1675215" cy="0"/>
          </a:xfrm>
          <a:prstGeom prst="line">
            <a:avLst/>
          </a:prstGeom>
          <a:ln w="41275">
            <a:solidFill>
              <a:srgbClr val="00B0F0"/>
            </a:solidFill>
            <a:prstDash val="sysDash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4A46C88-099F-40E4-A13D-B99AF92F87A5}"/>
              </a:ext>
            </a:extLst>
          </p:cNvPr>
          <p:cNvCxnSpPr>
            <a:cxnSpLocks/>
          </p:cNvCxnSpPr>
          <p:nvPr/>
        </p:nvCxnSpPr>
        <p:spPr>
          <a:xfrm flipV="1">
            <a:off x="5040605" y="2010053"/>
            <a:ext cx="0" cy="1028466"/>
          </a:xfrm>
          <a:prstGeom prst="line">
            <a:avLst/>
          </a:prstGeom>
          <a:ln w="41275">
            <a:solidFill>
              <a:srgbClr val="00B0F0"/>
            </a:solidFill>
            <a:prstDash val="sysDash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FD34741-4F81-492B-A6FD-12CCD2021B79}"/>
              </a:ext>
            </a:extLst>
          </p:cNvPr>
          <p:cNvCxnSpPr>
            <a:cxnSpLocks/>
          </p:cNvCxnSpPr>
          <p:nvPr/>
        </p:nvCxnSpPr>
        <p:spPr>
          <a:xfrm flipV="1">
            <a:off x="3364667" y="2007213"/>
            <a:ext cx="1658332" cy="1038439"/>
          </a:xfrm>
          <a:prstGeom prst="line">
            <a:avLst/>
          </a:prstGeom>
          <a:ln w="41275">
            <a:solidFill>
              <a:srgbClr val="FF0000"/>
            </a:solidFill>
            <a:prstDash val="solid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9AB68F0C-F947-4C89-9B41-D8DDA92581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0760822"/>
              </p:ext>
            </p:extLst>
          </p:nvPr>
        </p:nvGraphicFramePr>
        <p:xfrm>
          <a:off x="3026553" y="2981814"/>
          <a:ext cx="3619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52280" imgH="177480" progId="Equation.DSMT4">
                  <p:embed/>
                </p:oleObj>
              </mc:Choice>
              <mc:Fallback>
                <p:oleObj name="Equation" r:id="rId18" imgW="152280" imgH="177480" progId="Equation.DSMT4">
                  <p:embed/>
                  <p:pic>
                    <p:nvPicPr>
                      <p:cNvPr id="40" name="Object 39">
                        <a:extLst>
                          <a:ext uri="{FF2B5EF4-FFF2-40B4-BE49-F238E27FC236}">
                            <a16:creationId xmlns:a16="http://schemas.microsoft.com/office/drawing/2014/main" id="{9AB68F0C-F947-4C89-9B41-D8DDA92581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026553" y="2981814"/>
                        <a:ext cx="361950" cy="39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CEBB8A8F-566C-482B-9D90-A74CF0C9DA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8952859"/>
              </p:ext>
            </p:extLst>
          </p:nvPr>
        </p:nvGraphicFramePr>
        <p:xfrm>
          <a:off x="4034113" y="2244770"/>
          <a:ext cx="311150" cy="26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14120" imgH="126720" progId="Equation.DSMT4">
                  <p:embed/>
                </p:oleObj>
              </mc:Choice>
              <mc:Fallback>
                <p:oleObj name="Equation" r:id="rId20" imgW="114120" imgH="126720" progId="Equation.DSMT4">
                  <p:embed/>
                  <p:pic>
                    <p:nvPicPr>
                      <p:cNvPr id="41" name="Object 40">
                        <a:extLst>
                          <a:ext uri="{FF2B5EF4-FFF2-40B4-BE49-F238E27FC236}">
                            <a16:creationId xmlns:a16="http://schemas.microsoft.com/office/drawing/2014/main" id="{CEBB8A8F-566C-482B-9D90-A74CF0C9DA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034113" y="2244770"/>
                        <a:ext cx="311150" cy="261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Arc 41">
            <a:extLst>
              <a:ext uri="{FF2B5EF4-FFF2-40B4-BE49-F238E27FC236}">
                <a16:creationId xmlns:a16="http://schemas.microsoft.com/office/drawing/2014/main" id="{A1EAC6B9-D3C4-4D70-9E09-895A6D30C4E9}"/>
              </a:ext>
            </a:extLst>
          </p:cNvPr>
          <p:cNvSpPr/>
          <p:nvPr/>
        </p:nvSpPr>
        <p:spPr>
          <a:xfrm>
            <a:off x="2802238" y="2513057"/>
            <a:ext cx="1114403" cy="1100133"/>
          </a:xfrm>
          <a:prstGeom prst="arc">
            <a:avLst>
              <a:gd name="adj1" fmla="val 19634807"/>
              <a:gd name="adj2" fmla="val 3"/>
            </a:avLst>
          </a:prstGeom>
          <a:ln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6874246C-0574-4E42-8CDA-924286848D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7205129"/>
              </p:ext>
            </p:extLst>
          </p:nvPr>
        </p:nvGraphicFramePr>
        <p:xfrm>
          <a:off x="6495602" y="1029494"/>
          <a:ext cx="1131887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622080" imgH="393480" progId="Equation.DSMT4">
                  <p:embed/>
                </p:oleObj>
              </mc:Choice>
              <mc:Fallback>
                <p:oleObj name="Equation" r:id="rId22" imgW="622080" imgH="393480" progId="Equation.DSMT4">
                  <p:embed/>
                  <p:pic>
                    <p:nvPicPr>
                      <p:cNvPr id="43" name="Object 42">
                        <a:extLst>
                          <a:ext uri="{FF2B5EF4-FFF2-40B4-BE49-F238E27FC236}">
                            <a16:creationId xmlns:a16="http://schemas.microsoft.com/office/drawing/2014/main" id="{6874246C-0574-4E42-8CDA-924286848D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495602" y="1029494"/>
                        <a:ext cx="1131887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D24043F8-3FAE-409E-AB26-91D4F81A47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3632164"/>
              </p:ext>
            </p:extLst>
          </p:nvPr>
        </p:nvGraphicFramePr>
        <p:xfrm>
          <a:off x="6324600" y="1851819"/>
          <a:ext cx="1246188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685800" imgH="177480" progId="Equation.DSMT4">
                  <p:embed/>
                </p:oleObj>
              </mc:Choice>
              <mc:Fallback>
                <p:oleObj name="Equation" r:id="rId24" imgW="685800" imgH="177480" progId="Equation.DSMT4">
                  <p:embed/>
                  <p:pic>
                    <p:nvPicPr>
                      <p:cNvPr id="44" name="Object 43">
                        <a:extLst>
                          <a:ext uri="{FF2B5EF4-FFF2-40B4-BE49-F238E27FC236}">
                            <a16:creationId xmlns:a16="http://schemas.microsoft.com/office/drawing/2014/main" id="{D24043F8-3FAE-409E-AB26-91D4F81A47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6324600" y="1851819"/>
                        <a:ext cx="1246188" cy="349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ACA854B0-2747-47F6-ABED-AB7B7685BD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559457"/>
              </p:ext>
            </p:extLst>
          </p:nvPr>
        </p:nvGraphicFramePr>
        <p:xfrm>
          <a:off x="8440738" y="1017588"/>
          <a:ext cx="108585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596880" imgH="393480" progId="Equation.DSMT4">
                  <p:embed/>
                </p:oleObj>
              </mc:Choice>
              <mc:Fallback>
                <p:oleObj name="Equation" r:id="rId26" imgW="596880" imgH="393480" progId="Equation.DSMT4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ACA854B0-2747-47F6-ABED-AB7B7685BD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8440738" y="1017588"/>
                        <a:ext cx="108585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B2B60131-C064-454C-9AAE-0FA1AFFB68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162015"/>
              </p:ext>
            </p:extLst>
          </p:nvPr>
        </p:nvGraphicFramePr>
        <p:xfrm>
          <a:off x="8269288" y="1839913"/>
          <a:ext cx="120015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660240" imgH="177480" progId="Equation.DSMT4">
                  <p:embed/>
                </p:oleObj>
              </mc:Choice>
              <mc:Fallback>
                <p:oleObj name="Equation" r:id="rId28" imgW="660240" imgH="17748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B2B60131-C064-454C-9AAE-0FA1AFFB68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8269288" y="1839913"/>
                        <a:ext cx="1200150" cy="349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id="{D1EBB584-CA91-4BDA-B953-584175FC66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5420116"/>
              </p:ext>
            </p:extLst>
          </p:nvPr>
        </p:nvGraphicFramePr>
        <p:xfrm>
          <a:off x="6459572" y="2318334"/>
          <a:ext cx="1131887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622080" imgH="177480" progId="Equation.DSMT4">
                  <p:embed/>
                </p:oleObj>
              </mc:Choice>
              <mc:Fallback>
                <p:oleObj name="Equation" r:id="rId30" imgW="622080" imgH="177480" progId="Equation.DSMT4">
                  <p:embed/>
                  <p:pic>
                    <p:nvPicPr>
                      <p:cNvPr id="47" name="Object 46">
                        <a:extLst>
                          <a:ext uri="{FF2B5EF4-FFF2-40B4-BE49-F238E27FC236}">
                            <a16:creationId xmlns:a16="http://schemas.microsoft.com/office/drawing/2014/main" id="{D1EBB584-CA91-4BDA-B953-584175FC66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6459572" y="2318334"/>
                        <a:ext cx="1131887" cy="349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04130A74-55DA-4CB3-9152-624BA4100E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5237830"/>
              </p:ext>
            </p:extLst>
          </p:nvPr>
        </p:nvGraphicFramePr>
        <p:xfrm>
          <a:off x="7645864" y="2321957"/>
          <a:ext cx="2033587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1117440" imgH="177480" progId="Equation.DSMT4">
                  <p:embed/>
                </p:oleObj>
              </mc:Choice>
              <mc:Fallback>
                <p:oleObj name="Equation" r:id="rId32" imgW="1117440" imgH="177480" progId="Equation.DSMT4">
                  <p:embed/>
                  <p:pic>
                    <p:nvPicPr>
                      <p:cNvPr id="48" name="Object 47">
                        <a:extLst>
                          <a:ext uri="{FF2B5EF4-FFF2-40B4-BE49-F238E27FC236}">
                            <a16:creationId xmlns:a16="http://schemas.microsoft.com/office/drawing/2014/main" id="{04130A74-55DA-4CB3-9152-624BA4100E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7645864" y="2321957"/>
                        <a:ext cx="2033587" cy="349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76497DE4-64EC-48ED-946B-8E0AA5BADA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3207454"/>
              </p:ext>
            </p:extLst>
          </p:nvPr>
        </p:nvGraphicFramePr>
        <p:xfrm>
          <a:off x="6620338" y="2753747"/>
          <a:ext cx="2589213" cy="602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1180800" imgH="253800" progId="Equation.DSMT4">
                  <p:embed/>
                </p:oleObj>
              </mc:Choice>
              <mc:Fallback>
                <p:oleObj name="Equation" r:id="rId34" imgW="1180800" imgH="253800" progId="Equation.DSMT4">
                  <p:embed/>
                  <p:pic>
                    <p:nvPicPr>
                      <p:cNvPr id="49" name="Object 48">
                        <a:extLst>
                          <a:ext uri="{FF2B5EF4-FFF2-40B4-BE49-F238E27FC236}">
                            <a16:creationId xmlns:a16="http://schemas.microsoft.com/office/drawing/2014/main" id="{76497DE4-64EC-48ED-946B-8E0AA5BADA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6620338" y="2753747"/>
                        <a:ext cx="2589213" cy="6023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49">
            <a:extLst>
              <a:ext uri="{FF2B5EF4-FFF2-40B4-BE49-F238E27FC236}">
                <a16:creationId xmlns:a16="http://schemas.microsoft.com/office/drawing/2014/main" id="{570FFBA6-5D14-4CEA-B0AA-010E988262B3}"/>
              </a:ext>
            </a:extLst>
          </p:cNvPr>
          <p:cNvSpPr txBox="1"/>
          <p:nvPr/>
        </p:nvSpPr>
        <p:spPr>
          <a:xfrm>
            <a:off x="6071648" y="3712160"/>
            <a:ext cx="1293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Modulus,</a:t>
            </a:r>
            <a:br>
              <a:rPr lang="en-CA" dirty="0"/>
            </a:br>
            <a:r>
              <a:rPr lang="en-CA" dirty="0"/>
              <a:t> </a:t>
            </a:r>
            <a:r>
              <a:rPr lang="en-CA" dirty="0" err="1"/>
              <a:t>modZ</a:t>
            </a:r>
            <a:endParaRPr lang="en-CA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9CF7935-D608-403F-8848-9F3615C64E7A}"/>
              </a:ext>
            </a:extLst>
          </p:cNvPr>
          <p:cNvSpPr txBox="1"/>
          <p:nvPr/>
        </p:nvSpPr>
        <p:spPr>
          <a:xfrm>
            <a:off x="8016915" y="3763626"/>
            <a:ext cx="1396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Argument,</a:t>
            </a:r>
            <a:br>
              <a:rPr lang="en-CA" dirty="0"/>
            </a:br>
            <a:r>
              <a:rPr lang="en-CA" dirty="0"/>
              <a:t> </a:t>
            </a:r>
            <a:r>
              <a:rPr lang="en-CA" dirty="0" err="1"/>
              <a:t>argZ</a:t>
            </a:r>
            <a:endParaRPr lang="en-CA" dirty="0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CEED8C4-FB7A-40D7-8710-08AF2DEEBCC7}"/>
              </a:ext>
            </a:extLst>
          </p:cNvPr>
          <p:cNvCxnSpPr>
            <a:cxnSpLocks/>
          </p:cNvCxnSpPr>
          <p:nvPr/>
        </p:nvCxnSpPr>
        <p:spPr>
          <a:xfrm flipV="1">
            <a:off x="6762293" y="3239533"/>
            <a:ext cx="204865" cy="464111"/>
          </a:xfrm>
          <a:prstGeom prst="line">
            <a:avLst/>
          </a:prstGeom>
          <a:ln w="41275">
            <a:solidFill>
              <a:srgbClr val="FF0000"/>
            </a:solidFill>
            <a:prstDash val="solid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175347F-CA10-4CDC-BBE1-23283CEDB42D}"/>
              </a:ext>
            </a:extLst>
          </p:cNvPr>
          <p:cNvCxnSpPr>
            <a:cxnSpLocks/>
            <a:stCxn id="51" idx="0"/>
          </p:cNvCxnSpPr>
          <p:nvPr/>
        </p:nvCxnSpPr>
        <p:spPr>
          <a:xfrm flipV="1">
            <a:off x="8715229" y="3155459"/>
            <a:ext cx="209992" cy="608166"/>
          </a:xfrm>
          <a:prstGeom prst="line">
            <a:avLst/>
          </a:prstGeom>
          <a:ln w="41275">
            <a:solidFill>
              <a:srgbClr val="FF0000"/>
            </a:solidFill>
            <a:prstDash val="solid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6C15D30-EA63-407C-B3AA-136B86AED68B}"/>
              </a:ext>
            </a:extLst>
          </p:cNvPr>
          <p:cNvCxnSpPr>
            <a:cxnSpLocks/>
            <a:stCxn id="51" idx="0"/>
          </p:cNvCxnSpPr>
          <p:nvPr/>
        </p:nvCxnSpPr>
        <p:spPr>
          <a:xfrm flipH="1" flipV="1">
            <a:off x="7872257" y="3155461"/>
            <a:ext cx="842972" cy="608164"/>
          </a:xfrm>
          <a:prstGeom prst="line">
            <a:avLst/>
          </a:prstGeom>
          <a:ln w="41275">
            <a:solidFill>
              <a:srgbClr val="FF0000"/>
            </a:solidFill>
            <a:prstDash val="solid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2C79B6B6-22A9-4EB2-A472-7FD1FEA60AD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65682" y="4348645"/>
            <a:ext cx="6800850" cy="5604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Ex: Convert -3+2i to the form r(cos</a:t>
            </a:r>
            <a:r>
              <a:rPr lang="el-GR" i="1" dirty="0"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en-CA" dirty="0"/>
              <a:t> +</a:t>
            </a:r>
            <a:r>
              <a:rPr lang="en-CA" dirty="0" err="1"/>
              <a:t>isin</a:t>
            </a:r>
            <a:r>
              <a:rPr lang="el-GR" i="1" dirty="0"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en-CA" dirty="0"/>
              <a:t>)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47F4475E-D6AF-46E6-9B67-DF357E78A679}"/>
              </a:ext>
            </a:extLst>
          </p:cNvPr>
          <p:cNvCxnSpPr>
            <a:cxnSpLocks/>
          </p:cNvCxnSpPr>
          <p:nvPr/>
        </p:nvCxnSpPr>
        <p:spPr>
          <a:xfrm>
            <a:off x="1879998" y="5751589"/>
            <a:ext cx="2153301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CDD5D789-BDB4-46B6-B5A4-08085560806C}"/>
              </a:ext>
            </a:extLst>
          </p:cNvPr>
          <p:cNvCxnSpPr>
            <a:cxnSpLocks/>
          </p:cNvCxnSpPr>
          <p:nvPr/>
        </p:nvCxnSpPr>
        <p:spPr>
          <a:xfrm>
            <a:off x="2927739" y="4786308"/>
            <a:ext cx="7958" cy="2071693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7ED3C6FD-2AAC-4BED-9233-161EE76DF5EB}"/>
              </a:ext>
            </a:extLst>
          </p:cNvPr>
          <p:cNvCxnSpPr>
            <a:cxnSpLocks/>
          </p:cNvCxnSpPr>
          <p:nvPr/>
        </p:nvCxnSpPr>
        <p:spPr>
          <a:xfrm flipH="1" flipV="1">
            <a:off x="1952625" y="5240523"/>
            <a:ext cx="978376" cy="494004"/>
          </a:xfrm>
          <a:prstGeom prst="line">
            <a:avLst/>
          </a:prstGeom>
          <a:ln w="41275">
            <a:solidFill>
              <a:srgbClr val="FF0000"/>
            </a:solidFill>
            <a:prstDash val="solid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8" name="Object 67">
            <a:extLst>
              <a:ext uri="{FF2B5EF4-FFF2-40B4-BE49-F238E27FC236}">
                <a16:creationId xmlns:a16="http://schemas.microsoft.com/office/drawing/2014/main" id="{92F54E39-F3DA-47F4-B1AC-3A15FE6FBA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648062"/>
              </p:ext>
            </p:extLst>
          </p:nvPr>
        </p:nvGraphicFramePr>
        <p:xfrm>
          <a:off x="3978743" y="4799490"/>
          <a:ext cx="1871662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1028520" imgH="330120" progId="Equation.DSMT4">
                  <p:embed/>
                </p:oleObj>
              </mc:Choice>
              <mc:Fallback>
                <p:oleObj name="Equation" r:id="rId36" imgW="1028520" imgH="330120" progId="Equation.DSMT4">
                  <p:embed/>
                  <p:pic>
                    <p:nvPicPr>
                      <p:cNvPr id="68" name="Object 67">
                        <a:extLst>
                          <a:ext uri="{FF2B5EF4-FFF2-40B4-BE49-F238E27FC236}">
                            <a16:creationId xmlns:a16="http://schemas.microsoft.com/office/drawing/2014/main" id="{92F54E39-F3DA-47F4-B1AC-3A15FE6FBA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3978743" y="4799490"/>
                        <a:ext cx="1871662" cy="649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68">
            <a:extLst>
              <a:ext uri="{FF2B5EF4-FFF2-40B4-BE49-F238E27FC236}">
                <a16:creationId xmlns:a16="http://schemas.microsoft.com/office/drawing/2014/main" id="{6403744B-0B1C-45FC-A8AE-5D1A7773C4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2360738"/>
              </p:ext>
            </p:extLst>
          </p:nvPr>
        </p:nvGraphicFramePr>
        <p:xfrm>
          <a:off x="4137025" y="5448301"/>
          <a:ext cx="1062038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583920" imgH="228600" progId="Equation.DSMT4">
                  <p:embed/>
                </p:oleObj>
              </mc:Choice>
              <mc:Fallback>
                <p:oleObj name="Equation" r:id="rId38" imgW="583920" imgH="228600" progId="Equation.DSMT4">
                  <p:embed/>
                  <p:pic>
                    <p:nvPicPr>
                      <p:cNvPr id="69" name="Object 68">
                        <a:extLst>
                          <a:ext uri="{FF2B5EF4-FFF2-40B4-BE49-F238E27FC236}">
                            <a16:creationId xmlns:a16="http://schemas.microsoft.com/office/drawing/2014/main" id="{6403744B-0B1C-45FC-A8AE-5D1A7773C4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4137025" y="5448301"/>
                        <a:ext cx="1062038" cy="449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69">
            <a:extLst>
              <a:ext uri="{FF2B5EF4-FFF2-40B4-BE49-F238E27FC236}">
                <a16:creationId xmlns:a16="http://schemas.microsoft.com/office/drawing/2014/main" id="{92B9B91E-D80D-41B7-87B5-5F9027DE32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340615"/>
              </p:ext>
            </p:extLst>
          </p:nvPr>
        </p:nvGraphicFramePr>
        <p:xfrm>
          <a:off x="4152574" y="5940114"/>
          <a:ext cx="762000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419040" imgH="228600" progId="Equation.DSMT4">
                  <p:embed/>
                </p:oleObj>
              </mc:Choice>
              <mc:Fallback>
                <p:oleObj name="Equation" r:id="rId40" imgW="419040" imgH="228600" progId="Equation.DSMT4">
                  <p:embed/>
                  <p:pic>
                    <p:nvPicPr>
                      <p:cNvPr id="70" name="Object 69">
                        <a:extLst>
                          <a:ext uri="{FF2B5EF4-FFF2-40B4-BE49-F238E27FC236}">
                            <a16:creationId xmlns:a16="http://schemas.microsoft.com/office/drawing/2014/main" id="{92B9B91E-D80D-41B7-87B5-5F9027DE32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4152574" y="5940114"/>
                        <a:ext cx="762000" cy="449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70">
            <a:extLst>
              <a:ext uri="{FF2B5EF4-FFF2-40B4-BE49-F238E27FC236}">
                <a16:creationId xmlns:a16="http://schemas.microsoft.com/office/drawing/2014/main" id="{6A27E3CD-9588-47FE-AABD-FF4053DCE9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886372"/>
              </p:ext>
            </p:extLst>
          </p:nvPr>
        </p:nvGraphicFramePr>
        <p:xfrm>
          <a:off x="6207125" y="4748213"/>
          <a:ext cx="1778000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977760" imgH="431640" progId="Equation.DSMT4">
                  <p:embed/>
                </p:oleObj>
              </mc:Choice>
              <mc:Fallback>
                <p:oleObj name="Equation" r:id="rId42" imgW="977760" imgH="431640" progId="Equation.DSMT4">
                  <p:embed/>
                  <p:pic>
                    <p:nvPicPr>
                      <p:cNvPr id="71" name="Object 70">
                        <a:extLst>
                          <a:ext uri="{FF2B5EF4-FFF2-40B4-BE49-F238E27FC236}">
                            <a16:creationId xmlns:a16="http://schemas.microsoft.com/office/drawing/2014/main" id="{6A27E3CD-9588-47FE-AABD-FF4053DCE9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6207125" y="4748213"/>
                        <a:ext cx="1778000" cy="849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71">
            <a:extLst>
              <a:ext uri="{FF2B5EF4-FFF2-40B4-BE49-F238E27FC236}">
                <a16:creationId xmlns:a16="http://schemas.microsoft.com/office/drawing/2014/main" id="{35D1D052-C1E8-42A2-9007-6EB600A822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4540017"/>
              </p:ext>
            </p:extLst>
          </p:nvPr>
        </p:nvGraphicFramePr>
        <p:xfrm>
          <a:off x="6511161" y="5568068"/>
          <a:ext cx="1084262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596880" imgH="177480" progId="Equation.DSMT4">
                  <p:embed/>
                </p:oleObj>
              </mc:Choice>
              <mc:Fallback>
                <p:oleObj name="Equation" r:id="rId44" imgW="596880" imgH="177480" progId="Equation.DSMT4">
                  <p:embed/>
                  <p:pic>
                    <p:nvPicPr>
                      <p:cNvPr id="72" name="Object 71">
                        <a:extLst>
                          <a:ext uri="{FF2B5EF4-FFF2-40B4-BE49-F238E27FC236}">
                            <a16:creationId xmlns:a16="http://schemas.microsoft.com/office/drawing/2014/main" id="{35D1D052-C1E8-42A2-9007-6EB600A822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6511161" y="5568068"/>
                        <a:ext cx="1084262" cy="349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Arc 72">
            <a:extLst>
              <a:ext uri="{FF2B5EF4-FFF2-40B4-BE49-F238E27FC236}">
                <a16:creationId xmlns:a16="http://schemas.microsoft.com/office/drawing/2014/main" id="{DCF4B231-C5CA-4843-A1CA-61035678A079}"/>
              </a:ext>
            </a:extLst>
          </p:cNvPr>
          <p:cNvSpPr/>
          <p:nvPr/>
        </p:nvSpPr>
        <p:spPr>
          <a:xfrm>
            <a:off x="2373503" y="5213756"/>
            <a:ext cx="1114403" cy="1100133"/>
          </a:xfrm>
          <a:prstGeom prst="arc">
            <a:avLst>
              <a:gd name="adj1" fmla="val 12589185"/>
              <a:gd name="adj2" fmla="val 3"/>
            </a:avLst>
          </a:prstGeom>
          <a:ln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74" name="Object 73">
            <a:extLst>
              <a:ext uri="{FF2B5EF4-FFF2-40B4-BE49-F238E27FC236}">
                <a16:creationId xmlns:a16="http://schemas.microsoft.com/office/drawing/2014/main" id="{675E9F8A-5C6A-434D-B75C-AC6E42EA84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0101169"/>
              </p:ext>
            </p:extLst>
          </p:nvPr>
        </p:nvGraphicFramePr>
        <p:xfrm>
          <a:off x="3034076" y="4962421"/>
          <a:ext cx="230188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6" imgW="126720" imgH="177480" progId="Equation.DSMT4">
                  <p:embed/>
                </p:oleObj>
              </mc:Choice>
              <mc:Fallback>
                <p:oleObj name="Equation" r:id="rId46" imgW="126720" imgH="177480" progId="Equation.DSMT4">
                  <p:embed/>
                  <p:pic>
                    <p:nvPicPr>
                      <p:cNvPr id="74" name="Object 73">
                        <a:extLst>
                          <a:ext uri="{FF2B5EF4-FFF2-40B4-BE49-F238E27FC236}">
                            <a16:creationId xmlns:a16="http://schemas.microsoft.com/office/drawing/2014/main" id="{675E9F8A-5C6A-434D-B75C-AC6E42EA84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3034076" y="4962421"/>
                        <a:ext cx="230188" cy="349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74">
            <a:extLst>
              <a:ext uri="{FF2B5EF4-FFF2-40B4-BE49-F238E27FC236}">
                <a16:creationId xmlns:a16="http://schemas.microsoft.com/office/drawing/2014/main" id="{EAFE8F5C-AABD-4F23-A595-80BFCE30F0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6998630"/>
              </p:ext>
            </p:extLst>
          </p:nvPr>
        </p:nvGraphicFramePr>
        <p:xfrm>
          <a:off x="8413419" y="4998030"/>
          <a:ext cx="1592262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8" imgW="876240" imgH="177480" progId="Equation.DSMT4">
                  <p:embed/>
                </p:oleObj>
              </mc:Choice>
              <mc:Fallback>
                <p:oleObj name="Equation" r:id="rId48" imgW="876240" imgH="177480" progId="Equation.DSMT4">
                  <p:embed/>
                  <p:pic>
                    <p:nvPicPr>
                      <p:cNvPr id="75" name="Object 74">
                        <a:extLst>
                          <a:ext uri="{FF2B5EF4-FFF2-40B4-BE49-F238E27FC236}">
                            <a16:creationId xmlns:a16="http://schemas.microsoft.com/office/drawing/2014/main" id="{EAFE8F5C-AABD-4F23-A595-80BFCE30F0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8413419" y="4998030"/>
                        <a:ext cx="1592262" cy="350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ct 75">
            <a:extLst>
              <a:ext uri="{FF2B5EF4-FFF2-40B4-BE49-F238E27FC236}">
                <a16:creationId xmlns:a16="http://schemas.microsoft.com/office/drawing/2014/main" id="{A905F662-906B-4BEB-9293-6A7271B35C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9757213"/>
              </p:ext>
            </p:extLst>
          </p:nvPr>
        </p:nvGraphicFramePr>
        <p:xfrm>
          <a:off x="8408731" y="5396380"/>
          <a:ext cx="1292225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0" imgW="711000" imgH="177480" progId="Equation.DSMT4">
                  <p:embed/>
                </p:oleObj>
              </mc:Choice>
              <mc:Fallback>
                <p:oleObj name="Equation" r:id="rId50" imgW="711000" imgH="177480" progId="Equation.DSMT4">
                  <p:embed/>
                  <p:pic>
                    <p:nvPicPr>
                      <p:cNvPr id="76" name="Object 75">
                        <a:extLst>
                          <a:ext uri="{FF2B5EF4-FFF2-40B4-BE49-F238E27FC236}">
                            <a16:creationId xmlns:a16="http://schemas.microsoft.com/office/drawing/2014/main" id="{A905F662-906B-4BEB-9293-6A7271B35C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1"/>
                      <a:stretch>
                        <a:fillRect/>
                      </a:stretch>
                    </p:blipFill>
                    <p:spPr>
                      <a:xfrm>
                        <a:off x="8408731" y="5396380"/>
                        <a:ext cx="1292225" cy="350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76">
            <a:extLst>
              <a:ext uri="{FF2B5EF4-FFF2-40B4-BE49-F238E27FC236}">
                <a16:creationId xmlns:a16="http://schemas.microsoft.com/office/drawing/2014/main" id="{0EEA6816-8206-4DD5-B859-34AD3E3401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506974"/>
              </p:ext>
            </p:extLst>
          </p:nvPr>
        </p:nvGraphicFramePr>
        <p:xfrm>
          <a:off x="5586412" y="5977574"/>
          <a:ext cx="4165524" cy="566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2" imgW="2120760" imgH="266400" progId="Equation.DSMT4">
                  <p:embed/>
                </p:oleObj>
              </mc:Choice>
              <mc:Fallback>
                <p:oleObj name="Equation" r:id="rId52" imgW="2120760" imgH="266400" progId="Equation.DSMT4">
                  <p:embed/>
                  <p:pic>
                    <p:nvPicPr>
                      <p:cNvPr id="77" name="Object 76">
                        <a:extLst>
                          <a:ext uri="{FF2B5EF4-FFF2-40B4-BE49-F238E27FC236}">
                            <a16:creationId xmlns:a16="http://schemas.microsoft.com/office/drawing/2014/main" id="{0EEA6816-8206-4DD5-B859-34AD3E3401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3"/>
                      <a:stretch>
                        <a:fillRect/>
                      </a:stretch>
                    </p:blipFill>
                    <p:spPr>
                      <a:xfrm>
                        <a:off x="5586412" y="5977574"/>
                        <a:ext cx="4165524" cy="5660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33933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50" grpId="0"/>
      <p:bldP spid="51" grpId="0"/>
      <p:bldP spid="59" grpId="0" build="p"/>
      <p:bldP spid="7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F7BC4-8298-4082-BD76-29FFDB55800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663132" y="3442070"/>
            <a:ext cx="7849312" cy="690073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Practice: Convert 3(cos120°+</a:t>
            </a:r>
            <a:r>
              <a:rPr lang="en-CA" i="1" dirty="0"/>
              <a:t>i</a:t>
            </a:r>
            <a:r>
              <a:rPr lang="en-CA" dirty="0"/>
              <a:t>sin120°) to </a:t>
            </a:r>
            <a:r>
              <a:rPr lang="en-CA" dirty="0" err="1"/>
              <a:t>a+ib</a:t>
            </a:r>
            <a:endParaRPr lang="en-CA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1186808-C4FD-4F64-AA15-78F7530A2898}"/>
              </a:ext>
            </a:extLst>
          </p:cNvPr>
          <p:cNvSpPr txBox="1">
            <a:spLocks/>
          </p:cNvSpPr>
          <p:nvPr/>
        </p:nvSpPr>
        <p:spPr>
          <a:xfrm>
            <a:off x="1663133" y="212480"/>
            <a:ext cx="8663035" cy="56048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dirty="0"/>
              <a:t>Practice: Convert -2-4i to the form r(cos</a:t>
            </a:r>
            <a:r>
              <a:rPr lang="el-GR" i="1" dirty="0"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en-CA" dirty="0"/>
              <a:t> +</a:t>
            </a:r>
            <a:r>
              <a:rPr lang="en-CA" dirty="0" err="1"/>
              <a:t>isin</a:t>
            </a:r>
            <a:r>
              <a:rPr lang="el-GR" i="1" dirty="0"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en-CA" dirty="0"/>
              <a:t>)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061E405-466A-448F-A9CC-0021E11DD2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022887"/>
              </p:ext>
            </p:extLst>
          </p:nvPr>
        </p:nvGraphicFramePr>
        <p:xfrm>
          <a:off x="1840659" y="649754"/>
          <a:ext cx="2257570" cy="605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31560" imgH="330120" progId="Equation.DSMT4">
                  <p:embed/>
                </p:oleObj>
              </mc:Choice>
              <mc:Fallback>
                <p:oleObj name="Equation" r:id="rId4" imgW="1231560" imgH="33012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3061E405-466A-448F-A9CC-0021E11DD2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40659" y="649754"/>
                        <a:ext cx="2257570" cy="6051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80B7F7D-5DD9-48E6-BFBC-96843BC78E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8891624"/>
              </p:ext>
            </p:extLst>
          </p:nvPr>
        </p:nvGraphicFramePr>
        <p:xfrm>
          <a:off x="2019673" y="1207244"/>
          <a:ext cx="1346419" cy="454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47640" imgH="228600" progId="Equation.DSMT4">
                  <p:embed/>
                </p:oleObj>
              </mc:Choice>
              <mc:Fallback>
                <p:oleObj name="Equation" r:id="rId6" imgW="647640" imgH="2286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80B7F7D-5DD9-48E6-BFBC-96843BC78E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19673" y="1207244"/>
                        <a:ext cx="1346419" cy="454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8388475-F2C1-48F4-AC44-58613398A2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8741337"/>
              </p:ext>
            </p:extLst>
          </p:nvPr>
        </p:nvGraphicFramePr>
        <p:xfrm>
          <a:off x="2019673" y="1618365"/>
          <a:ext cx="897612" cy="453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31640" imgH="228600" progId="Equation.DSMT4">
                  <p:embed/>
                </p:oleObj>
              </mc:Choice>
              <mc:Fallback>
                <p:oleObj name="Equation" r:id="rId8" imgW="43164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28388475-F2C1-48F4-AC44-58613398A2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19673" y="1618365"/>
                        <a:ext cx="897612" cy="4531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ED9A40E7-09EC-4D94-9742-E0F2F74B6CFB}"/>
              </a:ext>
            </a:extLst>
          </p:cNvPr>
          <p:cNvGrpSpPr/>
          <p:nvPr/>
        </p:nvGrpSpPr>
        <p:grpSpPr>
          <a:xfrm>
            <a:off x="1899684" y="1954347"/>
            <a:ext cx="1327611" cy="1604927"/>
            <a:chOff x="3525078" y="4509188"/>
            <a:chExt cx="2140852" cy="236161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55F1D85-EA6E-429E-B05E-A02B3BB3F3F2}"/>
                </a:ext>
              </a:extLst>
            </p:cNvPr>
            <p:cNvGrpSpPr/>
            <p:nvPr/>
          </p:nvGrpSpPr>
          <p:grpSpPr>
            <a:xfrm>
              <a:off x="3525078" y="4686416"/>
              <a:ext cx="2140852" cy="2184383"/>
              <a:chOff x="3525078" y="4686416"/>
              <a:chExt cx="2140852" cy="2184383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61E86850-F98A-4087-AF29-FB2485F6007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25078" y="5110846"/>
                <a:ext cx="2140852" cy="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F2331D6B-65D3-4078-87B1-60A0476F146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920599" y="4686416"/>
                <a:ext cx="16653" cy="2184383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30DFDFB2-E5BF-45AD-A75E-6ABE6F797B5E}"/>
                  </a:ext>
                </a:extLst>
              </p:cNvPr>
              <p:cNvSpPr/>
              <p:nvPr/>
            </p:nvSpPr>
            <p:spPr>
              <a:xfrm>
                <a:off x="4314051" y="6364209"/>
                <a:ext cx="182177" cy="1853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7FEA0151-13E0-4263-A91D-D51838DAF28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408926" y="5110848"/>
                <a:ext cx="528326" cy="1289952"/>
              </a:xfrm>
              <a:prstGeom prst="line">
                <a:avLst/>
              </a:prstGeom>
              <a:ln w="41275">
                <a:solidFill>
                  <a:srgbClr val="FF0000"/>
                </a:solidFill>
                <a:prstDash val="solid"/>
                <a:headEnd type="none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5" name="Object 14">
                <a:extLst>
                  <a:ext uri="{FF2B5EF4-FFF2-40B4-BE49-F238E27FC236}">
                    <a16:creationId xmlns:a16="http://schemas.microsoft.com/office/drawing/2014/main" id="{D7144087-D3DE-450F-AE4A-3E1B3F92149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21669880"/>
                  </p:ext>
                </p:extLst>
              </p:nvPr>
            </p:nvGraphicFramePr>
            <p:xfrm>
              <a:off x="5310185" y="5525312"/>
              <a:ext cx="218168" cy="2537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0" imgW="126720" imgH="177480" progId="Equation.DSMT4">
                      <p:embed/>
                    </p:oleObj>
                  </mc:Choice>
                  <mc:Fallback>
                    <p:oleObj name="Equation" r:id="rId10" imgW="126720" imgH="177480" progId="Equation.DSMT4">
                      <p:embed/>
                      <p:pic>
                        <p:nvPicPr>
                          <p:cNvPr id="15" name="Object 14">
                            <a:extLst>
                              <a:ext uri="{FF2B5EF4-FFF2-40B4-BE49-F238E27FC236}">
                                <a16:creationId xmlns:a16="http://schemas.microsoft.com/office/drawing/2014/main" id="{D7144087-D3DE-450F-AE4A-3E1B3F921496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5310185" y="5525312"/>
                            <a:ext cx="218168" cy="25373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AFFF97E3-EB1B-468F-AAF5-DB3C9C157A49}"/>
                </a:ext>
              </a:extLst>
            </p:cNvPr>
            <p:cNvSpPr/>
            <p:nvPr/>
          </p:nvSpPr>
          <p:spPr>
            <a:xfrm>
              <a:off x="4355035" y="4509188"/>
              <a:ext cx="1149061" cy="1116162"/>
            </a:xfrm>
            <a:prstGeom prst="arc">
              <a:avLst>
                <a:gd name="adj1" fmla="val 369126"/>
                <a:gd name="adj2" fmla="val 6394347"/>
              </a:avLst>
            </a:prstGeom>
            <a:ln>
              <a:solidFill>
                <a:srgbClr val="FF0000"/>
              </a:solidFill>
              <a:headEnd type="none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5E288287-88F2-4D63-A04A-1204D0227B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505355"/>
              </p:ext>
            </p:extLst>
          </p:nvPr>
        </p:nvGraphicFramePr>
        <p:xfrm>
          <a:off x="4214441" y="614804"/>
          <a:ext cx="12795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98400" imgH="393480" progId="Equation.DSMT4">
                  <p:embed/>
                </p:oleObj>
              </mc:Choice>
              <mc:Fallback>
                <p:oleObj name="Equation" r:id="rId12" imgW="698400" imgH="3934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5E288287-88F2-4D63-A04A-1204D0227B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214441" y="614804"/>
                        <a:ext cx="1279525" cy="72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F00C5427-CFEE-4587-96DA-6BD466CB3D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1844206"/>
              </p:ext>
            </p:extLst>
          </p:nvPr>
        </p:nvGraphicFramePr>
        <p:xfrm>
          <a:off x="4228895" y="1366518"/>
          <a:ext cx="148907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12520" imgH="253800" progId="Equation.DSMT4">
                  <p:embed/>
                </p:oleObj>
              </mc:Choice>
              <mc:Fallback>
                <p:oleObj name="Equation" r:id="rId14" imgW="812520" imgH="2538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F00C5427-CFEE-4587-96DA-6BD466CB3D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228895" y="1366518"/>
                        <a:ext cx="1489075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F238AC8-0A30-4344-92DE-ADE6F6978A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1447001"/>
              </p:ext>
            </p:extLst>
          </p:nvPr>
        </p:nvGraphicFramePr>
        <p:xfrm>
          <a:off x="4237845" y="1797895"/>
          <a:ext cx="1900237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117440" imgH="228600" progId="Equation.DSMT4">
                  <p:embed/>
                </p:oleObj>
              </mc:Choice>
              <mc:Fallback>
                <p:oleObj name="Equation" r:id="rId16" imgW="1117440" imgH="2286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F238AC8-0A30-4344-92DE-ADE6F6978A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237845" y="1797895"/>
                        <a:ext cx="1900237" cy="388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F43A1A2A-E646-4C86-8779-6B4AC4D9CE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76477"/>
              </p:ext>
            </p:extLst>
          </p:nvPr>
        </p:nvGraphicFramePr>
        <p:xfrm>
          <a:off x="6440748" y="735622"/>
          <a:ext cx="231457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358640" imgH="253800" progId="Equation.DSMT4">
                  <p:embed/>
                </p:oleObj>
              </mc:Choice>
              <mc:Fallback>
                <p:oleObj name="Equation" r:id="rId18" imgW="1358640" imgH="2538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F43A1A2A-E646-4C86-8779-6B4AC4D9CE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440748" y="735622"/>
                        <a:ext cx="2314575" cy="433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99B46EC0-AE8F-423D-AD62-02CE58014B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3849318"/>
              </p:ext>
            </p:extLst>
          </p:nvPr>
        </p:nvGraphicFramePr>
        <p:xfrm>
          <a:off x="6947150" y="1167267"/>
          <a:ext cx="1081087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634680" imgH="228600" progId="Equation.DSMT4">
                  <p:embed/>
                </p:oleObj>
              </mc:Choice>
              <mc:Fallback>
                <p:oleObj name="Equation" r:id="rId20" imgW="634680" imgH="22860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99B46EC0-AE8F-423D-AD62-02CE58014B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947150" y="1167267"/>
                        <a:ext cx="1081087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9DC72660-F5C7-46CC-957A-A24DF72B0A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5821781"/>
              </p:ext>
            </p:extLst>
          </p:nvPr>
        </p:nvGraphicFramePr>
        <p:xfrm>
          <a:off x="4098230" y="2677262"/>
          <a:ext cx="406717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387520" imgH="266400" progId="Equation.DSMT4">
                  <p:embed/>
                </p:oleObj>
              </mc:Choice>
              <mc:Fallback>
                <p:oleObj name="Equation" r:id="rId22" imgW="2387520" imgH="2664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9DC72660-F5C7-46CC-957A-A24DF72B0A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098230" y="2677262"/>
                        <a:ext cx="4067175" cy="452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59454C61-2BDD-4B4A-A166-F5BBE42A4D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3598877"/>
              </p:ext>
            </p:extLst>
          </p:nvPr>
        </p:nvGraphicFramePr>
        <p:xfrm>
          <a:off x="4502399" y="3992621"/>
          <a:ext cx="149225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876240" imgH="393480" progId="Equation.DSMT4">
                  <p:embed/>
                </p:oleObj>
              </mc:Choice>
              <mc:Fallback>
                <p:oleObj name="Equation" r:id="rId24" imgW="876240" imgH="39348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59454C61-2BDD-4B4A-A166-F5BBE42A4D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4502399" y="3992621"/>
                        <a:ext cx="1492250" cy="66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Group 21">
            <a:extLst>
              <a:ext uri="{FF2B5EF4-FFF2-40B4-BE49-F238E27FC236}">
                <a16:creationId xmlns:a16="http://schemas.microsoft.com/office/drawing/2014/main" id="{3146C919-9E94-43B3-9F60-EA77C63682AC}"/>
              </a:ext>
            </a:extLst>
          </p:cNvPr>
          <p:cNvGrpSpPr/>
          <p:nvPr/>
        </p:nvGrpSpPr>
        <p:grpSpPr>
          <a:xfrm>
            <a:off x="1653252" y="4087830"/>
            <a:ext cx="2732232" cy="2184383"/>
            <a:chOff x="5987623" y="4840860"/>
            <a:chExt cx="2732232" cy="2184383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99B048D4-C76D-4AAA-94EE-D27116CABF00}"/>
                </a:ext>
              </a:extLst>
            </p:cNvPr>
            <p:cNvCxnSpPr>
              <a:cxnSpLocks/>
            </p:cNvCxnSpPr>
            <p:nvPr/>
          </p:nvCxnSpPr>
          <p:spPr>
            <a:xfrm>
              <a:off x="5987623" y="6431360"/>
              <a:ext cx="273223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B1171720-59F7-4CFC-AB49-9F4789D1F2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79043" y="4840860"/>
              <a:ext cx="16653" cy="2184383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A59542D-B986-4820-8F66-5F9BC18E1588}"/>
                </a:ext>
              </a:extLst>
            </p:cNvPr>
            <p:cNvSpPr/>
            <p:nvPr/>
          </p:nvSpPr>
          <p:spPr>
            <a:xfrm>
              <a:off x="6829629" y="5240544"/>
              <a:ext cx="123811" cy="1213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B1766F8-9710-4A16-9E3D-79B6C4C4511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91535" y="5301158"/>
              <a:ext cx="587508" cy="1115169"/>
            </a:xfrm>
            <a:prstGeom prst="line">
              <a:avLst/>
            </a:prstGeom>
            <a:ln w="41275">
              <a:solidFill>
                <a:srgbClr val="FF0000"/>
              </a:solidFill>
              <a:prstDash val="solid"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7" name="Object 26">
              <a:extLst>
                <a:ext uri="{FF2B5EF4-FFF2-40B4-BE49-F238E27FC236}">
                  <a16:creationId xmlns:a16="http://schemas.microsoft.com/office/drawing/2014/main" id="{D5CE5619-38CE-4CF0-889E-CA6A03791AF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9007070"/>
                </p:ext>
              </p:extLst>
            </p:nvPr>
          </p:nvGraphicFramePr>
          <p:xfrm>
            <a:off x="7637605" y="5720092"/>
            <a:ext cx="547688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6" imgW="317160" imgH="177480" progId="Equation.DSMT4">
                    <p:embed/>
                  </p:oleObj>
                </mc:Choice>
                <mc:Fallback>
                  <p:oleObj name="Equation" r:id="rId26" imgW="317160" imgH="177480" progId="Equation.DSMT4">
                    <p:embed/>
                    <p:pic>
                      <p:nvPicPr>
                        <p:cNvPr id="27" name="Object 26">
                          <a:extLst>
                            <a:ext uri="{FF2B5EF4-FFF2-40B4-BE49-F238E27FC236}">
                              <a16:creationId xmlns:a16="http://schemas.microsoft.com/office/drawing/2014/main" id="{D5CE5619-38CE-4CF0-889E-CA6A03791AF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7637605" y="5720092"/>
                          <a:ext cx="547688" cy="254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DA521881-28AA-49F6-B372-B1F5EE9AAC39}"/>
                </a:ext>
              </a:extLst>
            </p:cNvPr>
            <p:cNvSpPr/>
            <p:nvPr/>
          </p:nvSpPr>
          <p:spPr>
            <a:xfrm>
              <a:off x="6909510" y="5933051"/>
              <a:ext cx="1149061" cy="957345"/>
            </a:xfrm>
            <a:prstGeom prst="arc">
              <a:avLst>
                <a:gd name="adj1" fmla="val 14661858"/>
                <a:gd name="adj2" fmla="val 165557"/>
              </a:avLst>
            </a:prstGeom>
            <a:ln>
              <a:solidFill>
                <a:srgbClr val="FF0000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2472359C-D3F5-459B-8FBC-DEDFDBD550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501712"/>
              </p:ext>
            </p:extLst>
          </p:nvPr>
        </p:nvGraphicFramePr>
        <p:xfrm>
          <a:off x="2550325" y="5689055"/>
          <a:ext cx="452438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90440" imgH="164880" progId="Equation.DSMT4">
                  <p:embed/>
                </p:oleObj>
              </mc:Choice>
              <mc:Fallback>
                <p:oleObj name="Equation" r:id="rId28" imgW="190440" imgH="16488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2472359C-D3F5-459B-8FBC-DEDFDBD550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2550325" y="5689055"/>
                        <a:ext cx="452438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C698B45E-EDB5-47C9-A31B-37D936553A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0223558"/>
              </p:ext>
            </p:extLst>
          </p:nvPr>
        </p:nvGraphicFramePr>
        <p:xfrm>
          <a:off x="2007356" y="4944276"/>
          <a:ext cx="62547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228600" imgH="228600" progId="Equation.DSMT4">
                  <p:embed/>
                </p:oleObj>
              </mc:Choice>
              <mc:Fallback>
                <p:oleObj name="Equation" r:id="rId30" imgW="228600" imgH="22860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C698B45E-EDB5-47C9-A31B-37D936553A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2007356" y="4944276"/>
                        <a:ext cx="625475" cy="471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25441AC-CD96-43BA-8B43-F74411A204B7}"/>
              </a:ext>
            </a:extLst>
          </p:cNvPr>
          <p:cNvCxnSpPr>
            <a:cxnSpLocks/>
          </p:cNvCxnSpPr>
          <p:nvPr/>
        </p:nvCxnSpPr>
        <p:spPr>
          <a:xfrm>
            <a:off x="2528622" y="5678329"/>
            <a:ext cx="616050" cy="0"/>
          </a:xfrm>
          <a:prstGeom prst="line">
            <a:avLst/>
          </a:prstGeom>
          <a:ln w="41275">
            <a:solidFill>
              <a:srgbClr val="00B0F0"/>
            </a:solidFill>
            <a:prstDash val="sysDash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9DFC8C2-DFF4-47A5-876E-F83A7C0D6AF5}"/>
              </a:ext>
            </a:extLst>
          </p:cNvPr>
          <p:cNvCxnSpPr>
            <a:cxnSpLocks/>
          </p:cNvCxnSpPr>
          <p:nvPr/>
        </p:nvCxnSpPr>
        <p:spPr>
          <a:xfrm flipV="1">
            <a:off x="2530377" y="4649863"/>
            <a:ext cx="0" cy="1028466"/>
          </a:xfrm>
          <a:prstGeom prst="line">
            <a:avLst/>
          </a:prstGeom>
          <a:ln w="41275">
            <a:solidFill>
              <a:srgbClr val="00B0F0"/>
            </a:solidFill>
            <a:prstDash val="sysDash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5B3100F0-8FA4-47F8-8628-8F8F757F26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1204681"/>
              </p:ext>
            </p:extLst>
          </p:nvPr>
        </p:nvGraphicFramePr>
        <p:xfrm>
          <a:off x="2763190" y="4659371"/>
          <a:ext cx="30162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126720" imgH="164880" progId="Equation.DSMT4">
                  <p:embed/>
                </p:oleObj>
              </mc:Choice>
              <mc:Fallback>
                <p:oleObj name="Equation" r:id="rId32" imgW="126720" imgH="164880" progId="Equation.DSMT4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5B3100F0-8FA4-47F8-8628-8F8F757F26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2763190" y="4659371"/>
                        <a:ext cx="301625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B71E940F-B345-4449-B5FB-DB8C3469CF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5410752"/>
              </p:ext>
            </p:extLst>
          </p:nvPr>
        </p:nvGraphicFramePr>
        <p:xfrm>
          <a:off x="6398815" y="3906116"/>
          <a:ext cx="1512887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888840" imgH="431640" progId="Equation.DSMT4">
                  <p:embed/>
                </p:oleObj>
              </mc:Choice>
              <mc:Fallback>
                <p:oleObj name="Equation" r:id="rId34" imgW="888840" imgH="431640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B71E940F-B345-4449-B5FB-DB8C3469CF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6398815" y="3906116"/>
                        <a:ext cx="1512887" cy="731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E4D8AAC6-461F-4416-953A-A2FAA3300A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956412"/>
              </p:ext>
            </p:extLst>
          </p:nvPr>
        </p:nvGraphicFramePr>
        <p:xfrm>
          <a:off x="4436284" y="4763869"/>
          <a:ext cx="2420938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1422360" imgH="253800" progId="Equation.DSMT4">
                  <p:embed/>
                </p:oleObj>
              </mc:Choice>
              <mc:Fallback>
                <p:oleObj name="Equation" r:id="rId36" imgW="1422360" imgH="253800" progId="Equation.DSMT4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E4D8AAC6-461F-4416-953A-A2FAA3300A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4436284" y="4763869"/>
                        <a:ext cx="2420938" cy="430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5FDE65C3-33BF-4285-B4BE-26BAD25EE4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310294"/>
              </p:ext>
            </p:extLst>
          </p:nvPr>
        </p:nvGraphicFramePr>
        <p:xfrm>
          <a:off x="4335464" y="5219701"/>
          <a:ext cx="2765425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1625400" imgH="253800" progId="Equation.DSMT4">
                  <p:embed/>
                </p:oleObj>
              </mc:Choice>
              <mc:Fallback>
                <p:oleObj name="Equation" r:id="rId38" imgW="1625400" imgH="253800" progId="Equation.DSMT4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5FDE65C3-33BF-4285-B4BE-26BAD25EE4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4335464" y="5219701"/>
                        <a:ext cx="2765425" cy="430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1857F221-1B12-45B1-A10B-70E3EEE14E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456158"/>
              </p:ext>
            </p:extLst>
          </p:nvPr>
        </p:nvGraphicFramePr>
        <p:xfrm>
          <a:off x="4279008" y="5675533"/>
          <a:ext cx="2074863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1218960" imgH="507960" progId="Equation.DSMT4">
                  <p:embed/>
                </p:oleObj>
              </mc:Choice>
              <mc:Fallback>
                <p:oleObj name="Equation" r:id="rId40" imgW="1218960" imgH="507960" progId="Equation.DSMT4">
                  <p:embed/>
                  <p:pic>
                    <p:nvPicPr>
                      <p:cNvPr id="39" name="Object 38">
                        <a:extLst>
                          <a:ext uri="{FF2B5EF4-FFF2-40B4-BE49-F238E27FC236}">
                            <a16:creationId xmlns:a16="http://schemas.microsoft.com/office/drawing/2014/main" id="{1857F221-1B12-45B1-A10B-70E3EEE14E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4279008" y="5675533"/>
                        <a:ext cx="2074863" cy="858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3F1E753D-D1BA-463E-B1C5-563CB60CD5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0653917"/>
              </p:ext>
            </p:extLst>
          </p:nvPr>
        </p:nvGraphicFramePr>
        <p:xfrm>
          <a:off x="6391363" y="5692230"/>
          <a:ext cx="1404937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825480" imgH="431640" progId="Equation.DSMT4">
                  <p:embed/>
                </p:oleObj>
              </mc:Choice>
              <mc:Fallback>
                <p:oleObj name="Equation" r:id="rId42" imgW="825480" imgH="431640" progId="Equation.DSMT4">
                  <p:embed/>
                  <p:pic>
                    <p:nvPicPr>
                      <p:cNvPr id="40" name="Object 39">
                        <a:extLst>
                          <a:ext uri="{FF2B5EF4-FFF2-40B4-BE49-F238E27FC236}">
                            <a16:creationId xmlns:a16="http://schemas.microsoft.com/office/drawing/2014/main" id="{3F1E753D-D1BA-463E-B1C5-563CB60CD5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6391363" y="5692230"/>
                        <a:ext cx="1404937" cy="730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5054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3B3EF-AABE-481F-818E-455AEE0C5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20" y="109094"/>
            <a:ext cx="8420846" cy="609880"/>
          </a:xfrm>
        </p:spPr>
        <p:txBody>
          <a:bodyPr>
            <a:normAutofit fontScale="90000"/>
          </a:bodyPr>
          <a:lstStyle/>
          <a:p>
            <a:r>
              <a:rPr lang="en-CA" dirty="0"/>
              <a:t>Graphing the product of Complex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68E4E-60E0-432F-9F49-131CD5EE8B4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21320" y="783293"/>
            <a:ext cx="10868297" cy="910104"/>
          </a:xfrm>
        </p:spPr>
        <p:txBody>
          <a:bodyPr/>
          <a:lstStyle/>
          <a:p>
            <a:r>
              <a:rPr lang="en-CA" dirty="0"/>
              <a:t>Complex numbers are easier to multiply when converted to polar form </a:t>
            </a:r>
            <a:r>
              <a:rPr lang="en-CA" i="1" dirty="0"/>
              <a:t>r(cos</a:t>
            </a:r>
            <a:r>
              <a:rPr lang="el-GR" i="1" dirty="0"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en-CA" i="1" dirty="0"/>
              <a:t> + </a:t>
            </a:r>
            <a:r>
              <a:rPr lang="en-CA" i="1" dirty="0" err="1"/>
              <a:t>isin</a:t>
            </a:r>
            <a:r>
              <a:rPr lang="el-GR" i="1" dirty="0"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en-CA" i="1" dirty="0"/>
              <a:t>)</a:t>
            </a:r>
            <a:endParaRPr lang="en-CA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491A96F-EDF5-4AE5-9750-14E6252D85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602146"/>
              </p:ext>
            </p:extLst>
          </p:nvPr>
        </p:nvGraphicFramePr>
        <p:xfrm>
          <a:off x="2569393" y="1794390"/>
          <a:ext cx="2419093" cy="428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34960" imgH="253800" progId="Equation.DSMT4">
                  <p:embed/>
                </p:oleObj>
              </mc:Choice>
              <mc:Fallback>
                <p:oleObj name="Equation" r:id="rId4" imgW="1434960" imgH="2538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491A96F-EDF5-4AE5-9750-14E6252D85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69393" y="1794390"/>
                        <a:ext cx="2419093" cy="4281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D8F4DE5-0711-4EEC-893D-73C25D5801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3143095"/>
              </p:ext>
            </p:extLst>
          </p:nvPr>
        </p:nvGraphicFramePr>
        <p:xfrm>
          <a:off x="6158600" y="1794391"/>
          <a:ext cx="25273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98320" imgH="253800" progId="Equation.DSMT4">
                  <p:embed/>
                </p:oleObj>
              </mc:Choice>
              <mc:Fallback>
                <p:oleObj name="Equation" r:id="rId6" imgW="1498320" imgH="2538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D8F4DE5-0711-4EEC-893D-73C25D5801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58600" y="1794391"/>
                        <a:ext cx="2527300" cy="42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C53905A-9596-4121-895C-AE2A34C288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2708387"/>
              </p:ext>
            </p:extLst>
          </p:nvPr>
        </p:nvGraphicFramePr>
        <p:xfrm>
          <a:off x="4431743" y="2518041"/>
          <a:ext cx="441166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616120" imgH="279360" progId="Equation.DSMT4">
                  <p:embed/>
                </p:oleObj>
              </mc:Choice>
              <mc:Fallback>
                <p:oleObj name="Equation" r:id="rId8" imgW="2616120" imgH="2793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C53905A-9596-4121-895C-AE2A34C288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31743" y="2518041"/>
                        <a:ext cx="4411663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4EFEB17-B113-4D43-AC6A-A8088AE610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7574314"/>
              </p:ext>
            </p:extLst>
          </p:nvPr>
        </p:nvGraphicFramePr>
        <p:xfrm>
          <a:off x="4489952" y="3120057"/>
          <a:ext cx="20351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06360" imgH="228600" progId="Equation.DSMT4">
                  <p:embed/>
                </p:oleObj>
              </mc:Choice>
              <mc:Fallback>
                <p:oleObj name="Equation" r:id="rId10" imgW="120636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4EFEB17-B113-4D43-AC6A-A8088AE610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489952" y="3120057"/>
                        <a:ext cx="2035175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36E0F0A7-1395-452D-8EAB-C484E9D301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2781546"/>
              </p:ext>
            </p:extLst>
          </p:nvPr>
        </p:nvGraphicFramePr>
        <p:xfrm>
          <a:off x="6936819" y="3076158"/>
          <a:ext cx="190658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30040" imgH="228600" progId="Equation.DSMT4">
                  <p:embed/>
                </p:oleObj>
              </mc:Choice>
              <mc:Fallback>
                <p:oleObj name="Equation" r:id="rId12" imgW="1130040" imgH="228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36E0F0A7-1395-452D-8EAB-C484E9D301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936819" y="3076158"/>
                        <a:ext cx="1906587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336BEBA3-CFD6-40A1-8720-F8A19DCD27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6904590"/>
              </p:ext>
            </p:extLst>
          </p:nvPr>
        </p:nvGraphicFramePr>
        <p:xfrm>
          <a:off x="4414434" y="4290926"/>
          <a:ext cx="3919538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323800" imgH="444240" progId="Equation.DSMT4">
                  <p:embed/>
                </p:oleObj>
              </mc:Choice>
              <mc:Fallback>
                <p:oleObj name="Equation" r:id="rId14" imgW="2323800" imgH="4442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336BEBA3-CFD6-40A1-8720-F8A19DCD27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414434" y="4290926"/>
                        <a:ext cx="3919538" cy="747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E0874BC-D441-444C-B43B-72F1477320E2}"/>
              </a:ext>
            </a:extLst>
          </p:cNvPr>
          <p:cNvSpPr txBox="1"/>
          <p:nvPr/>
        </p:nvSpPr>
        <p:spPr>
          <a:xfrm>
            <a:off x="1871126" y="2602905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PRODUCT of two complex numbers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4A23B6-4B30-4F79-BD41-829F19161829}"/>
              </a:ext>
            </a:extLst>
          </p:cNvPr>
          <p:cNvSpPr txBox="1"/>
          <p:nvPr/>
        </p:nvSpPr>
        <p:spPr>
          <a:xfrm>
            <a:off x="1834333" y="4521056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DIVISION of two complex numbers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43A400C9-E898-445F-A2C4-E45AF46398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7891608"/>
              </p:ext>
            </p:extLst>
          </p:nvPr>
        </p:nvGraphicFramePr>
        <p:xfrm>
          <a:off x="4489387" y="5070531"/>
          <a:ext cx="1884363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117440" imgH="444240" progId="Equation.DSMT4">
                  <p:embed/>
                </p:oleObj>
              </mc:Choice>
              <mc:Fallback>
                <p:oleObj name="Equation" r:id="rId16" imgW="1117440" imgH="44424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43A400C9-E898-445F-A2C4-E45AF46398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489387" y="5070531"/>
                        <a:ext cx="1884363" cy="747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53783DFC-2C78-462F-B49E-DFFD6B0F52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450965"/>
              </p:ext>
            </p:extLst>
          </p:nvPr>
        </p:nvGraphicFramePr>
        <p:xfrm>
          <a:off x="6913500" y="5026081"/>
          <a:ext cx="1800225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066680" imgH="444240" progId="Equation.DSMT4">
                  <p:embed/>
                </p:oleObj>
              </mc:Choice>
              <mc:Fallback>
                <p:oleObj name="Equation" r:id="rId18" imgW="1066680" imgH="44424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53783DFC-2C78-462F-B49E-DFFD6B0F5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913500" y="5026081"/>
                        <a:ext cx="1800225" cy="747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6DC28A6D-789F-4DD7-A198-F57D6808E09F}"/>
              </a:ext>
            </a:extLst>
          </p:cNvPr>
          <p:cNvSpPr txBox="1"/>
          <p:nvPr/>
        </p:nvSpPr>
        <p:spPr>
          <a:xfrm>
            <a:off x="4364767" y="3525533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rgbClr val="FF0000"/>
                </a:solidFill>
              </a:rPr>
              <a:t>Multiply the </a:t>
            </a:r>
            <a:br>
              <a:rPr lang="en-CA" dirty="0">
                <a:solidFill>
                  <a:srgbClr val="FF0000"/>
                </a:solidFill>
              </a:rPr>
            </a:br>
            <a:r>
              <a:rPr lang="en-CA" dirty="0">
                <a:solidFill>
                  <a:srgbClr val="FF0000"/>
                </a:solidFill>
              </a:rPr>
              <a:t>two modulus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62AC23-9E0E-4539-9572-845E67B6AC06}"/>
              </a:ext>
            </a:extLst>
          </p:cNvPr>
          <p:cNvSpPr txBox="1"/>
          <p:nvPr/>
        </p:nvSpPr>
        <p:spPr>
          <a:xfrm>
            <a:off x="6936818" y="3527924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rgbClr val="FF0000"/>
                </a:solidFill>
              </a:rPr>
              <a:t>Add the two arguments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7BCBFA-4446-43DA-8DAE-533836AEF6C3}"/>
              </a:ext>
            </a:extLst>
          </p:cNvPr>
          <p:cNvSpPr txBox="1"/>
          <p:nvPr/>
        </p:nvSpPr>
        <p:spPr>
          <a:xfrm>
            <a:off x="4364767" y="5869232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rgbClr val="FF0000"/>
                </a:solidFill>
              </a:rPr>
              <a:t>Divide the </a:t>
            </a:r>
            <a:br>
              <a:rPr lang="en-CA" dirty="0">
                <a:solidFill>
                  <a:srgbClr val="FF0000"/>
                </a:solidFill>
              </a:rPr>
            </a:br>
            <a:r>
              <a:rPr lang="en-CA" dirty="0">
                <a:solidFill>
                  <a:srgbClr val="FF0000"/>
                </a:solidFill>
              </a:rPr>
              <a:t>two modulus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DCE8D5-24A9-4146-8103-60FAF3CCA320}"/>
              </a:ext>
            </a:extLst>
          </p:cNvPr>
          <p:cNvSpPr txBox="1"/>
          <p:nvPr/>
        </p:nvSpPr>
        <p:spPr>
          <a:xfrm>
            <a:off x="6823311" y="5838545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rgbClr val="FF0000"/>
                </a:solidFill>
              </a:rPr>
              <a:t>Subtract the </a:t>
            </a:r>
            <a:br>
              <a:rPr lang="en-CA" dirty="0">
                <a:solidFill>
                  <a:srgbClr val="FF0000"/>
                </a:solidFill>
              </a:rPr>
            </a:br>
            <a:r>
              <a:rPr lang="en-CA" dirty="0">
                <a:solidFill>
                  <a:srgbClr val="FF0000"/>
                </a:solidFill>
              </a:rPr>
              <a:t>two arguments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52ECC9-B774-4248-8C9C-03A57B0765F7}"/>
              </a:ext>
            </a:extLst>
          </p:cNvPr>
          <p:cNvSpPr/>
          <p:nvPr/>
        </p:nvSpPr>
        <p:spPr>
          <a:xfrm>
            <a:off x="4270890" y="2471934"/>
            <a:ext cx="4799528" cy="10416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95347A7-F550-4ACF-9728-A0CE84DCE1AB}"/>
              </a:ext>
            </a:extLst>
          </p:cNvPr>
          <p:cNvSpPr/>
          <p:nvPr/>
        </p:nvSpPr>
        <p:spPr>
          <a:xfrm>
            <a:off x="4237809" y="4316824"/>
            <a:ext cx="4832609" cy="15193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676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5" grpId="0"/>
      <p:bldP spid="16" grpId="0"/>
      <p:bldP spid="17" grpId="0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50E15BE-B98F-4845-8E5E-B24307E8FC35}"/>
              </a:ext>
            </a:extLst>
          </p:cNvPr>
          <p:cNvCxnSpPr>
            <a:cxnSpLocks/>
          </p:cNvCxnSpPr>
          <p:nvPr/>
        </p:nvCxnSpPr>
        <p:spPr>
          <a:xfrm>
            <a:off x="1742883" y="6227878"/>
            <a:ext cx="3489670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8B7E039-60EC-4113-A2AB-10660E97A969}"/>
              </a:ext>
            </a:extLst>
          </p:cNvPr>
          <p:cNvCxnSpPr>
            <a:cxnSpLocks/>
          </p:cNvCxnSpPr>
          <p:nvPr/>
        </p:nvCxnSpPr>
        <p:spPr>
          <a:xfrm>
            <a:off x="3202430" y="4498575"/>
            <a:ext cx="0" cy="2184684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DAFB2EC-7610-4019-B53B-13D2DA7D19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2535054"/>
              </p:ext>
            </p:extLst>
          </p:nvPr>
        </p:nvGraphicFramePr>
        <p:xfrm>
          <a:off x="3932306" y="5906386"/>
          <a:ext cx="639762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33160" imgH="228600" progId="Equation.DSMT4">
                  <p:embed/>
                </p:oleObj>
              </mc:Choice>
              <mc:Fallback>
                <p:oleObj name="Equation" r:id="rId4" imgW="533160" imgH="2286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FDAFB2EC-7610-4019-B53B-13D2DA7D19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32306" y="5906386"/>
                        <a:ext cx="639762" cy="322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8AF5BEC-D2FF-41E0-BEEE-63050CCA39A6}"/>
              </a:ext>
            </a:extLst>
          </p:cNvPr>
          <p:cNvCxnSpPr>
            <a:cxnSpLocks/>
          </p:cNvCxnSpPr>
          <p:nvPr/>
        </p:nvCxnSpPr>
        <p:spPr>
          <a:xfrm flipV="1">
            <a:off x="3169396" y="5525553"/>
            <a:ext cx="1808657" cy="702327"/>
          </a:xfrm>
          <a:prstGeom prst="line">
            <a:avLst/>
          </a:prstGeom>
          <a:ln w="41275">
            <a:solidFill>
              <a:srgbClr val="FF0000"/>
            </a:solidFill>
            <a:prstDash val="solid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0181B9E-77C6-4507-983E-77674247F3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0412678"/>
              </p:ext>
            </p:extLst>
          </p:nvPr>
        </p:nvGraphicFramePr>
        <p:xfrm>
          <a:off x="4500265" y="5628565"/>
          <a:ext cx="493768" cy="307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80880" imgH="228600" progId="Equation.DSMT4">
                  <p:embed/>
                </p:oleObj>
              </mc:Choice>
              <mc:Fallback>
                <p:oleObj name="Equation" r:id="rId6" imgW="380880" imgH="228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C0181B9E-77C6-4507-983E-77674247F3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00265" y="5628565"/>
                        <a:ext cx="493768" cy="3072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rc 8">
            <a:extLst>
              <a:ext uri="{FF2B5EF4-FFF2-40B4-BE49-F238E27FC236}">
                <a16:creationId xmlns:a16="http://schemas.microsoft.com/office/drawing/2014/main" id="{E3353C89-F506-49AF-9355-C85CC15F7022}"/>
              </a:ext>
            </a:extLst>
          </p:cNvPr>
          <p:cNvSpPr/>
          <p:nvPr/>
        </p:nvSpPr>
        <p:spPr>
          <a:xfrm>
            <a:off x="2642823" y="5695284"/>
            <a:ext cx="1114403" cy="1100133"/>
          </a:xfrm>
          <a:prstGeom prst="arc">
            <a:avLst>
              <a:gd name="adj1" fmla="val 20151531"/>
              <a:gd name="adj2" fmla="val 3"/>
            </a:avLst>
          </a:prstGeom>
          <a:ln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5ABDDBCF-34F4-46DD-8C6E-BB1BE97383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6454444"/>
              </p:ext>
            </p:extLst>
          </p:nvPr>
        </p:nvGraphicFramePr>
        <p:xfrm>
          <a:off x="4970531" y="5230111"/>
          <a:ext cx="87630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34680" imgH="253800" progId="Equation.DSMT4">
                  <p:embed/>
                </p:oleObj>
              </mc:Choice>
              <mc:Fallback>
                <p:oleObj name="Equation" r:id="rId8" imgW="634680" imgH="2538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5ABDDBCF-34F4-46DD-8C6E-BB1BE97383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70531" y="5230111"/>
                        <a:ext cx="876300" cy="379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7C7CBF3-AC21-4F3B-AF5A-21943E2F765E}"/>
              </a:ext>
            </a:extLst>
          </p:cNvPr>
          <p:cNvSpPr txBox="1"/>
          <p:nvPr/>
        </p:nvSpPr>
        <p:spPr>
          <a:xfrm>
            <a:off x="4637315" y="266105"/>
            <a:ext cx="5435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Proof: PRODUCT of two complex numbers</a:t>
            </a: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DB2B7754-F604-4A9F-8E9E-794A2BE581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0057927"/>
              </p:ext>
            </p:extLst>
          </p:nvPr>
        </p:nvGraphicFramePr>
        <p:xfrm>
          <a:off x="4820007" y="648814"/>
          <a:ext cx="2419093" cy="428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34960" imgH="253800" progId="Equation.DSMT4">
                  <p:embed/>
                </p:oleObj>
              </mc:Choice>
              <mc:Fallback>
                <p:oleObj name="Equation" r:id="rId10" imgW="1434960" imgH="2538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DB2B7754-F604-4A9F-8E9E-794A2BE581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820007" y="648814"/>
                        <a:ext cx="2419093" cy="4281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361DE5AD-AD08-4443-912A-D1D013488D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7400154"/>
              </p:ext>
            </p:extLst>
          </p:nvPr>
        </p:nvGraphicFramePr>
        <p:xfrm>
          <a:off x="7654471" y="648815"/>
          <a:ext cx="25273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498320" imgH="253800" progId="Equation.DSMT4">
                  <p:embed/>
                </p:oleObj>
              </mc:Choice>
              <mc:Fallback>
                <p:oleObj name="Equation" r:id="rId12" imgW="1498320" imgH="2538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361DE5AD-AD08-4443-912A-D1D013488D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654471" y="648815"/>
                        <a:ext cx="2527300" cy="42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CA82B1CC-9C2E-44E1-9837-AD7D92AF3C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7825428"/>
              </p:ext>
            </p:extLst>
          </p:nvPr>
        </p:nvGraphicFramePr>
        <p:xfrm>
          <a:off x="5258115" y="1123451"/>
          <a:ext cx="4894961" cy="43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831760" imgH="253800" progId="Equation.DSMT4">
                  <p:embed/>
                </p:oleObj>
              </mc:Choice>
              <mc:Fallback>
                <p:oleObj name="Equation" r:id="rId14" imgW="2831760" imgH="2538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CA82B1CC-9C2E-44E1-9837-AD7D92AF3C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258115" y="1123451"/>
                        <a:ext cx="4894961" cy="439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A6A5D2F3-8157-4D18-AD45-A580E70905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7668044"/>
              </p:ext>
            </p:extLst>
          </p:nvPr>
        </p:nvGraphicFramePr>
        <p:xfrm>
          <a:off x="5659637" y="1598087"/>
          <a:ext cx="4413276" cy="43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552400" imgH="253800" progId="Equation.DSMT4">
                  <p:embed/>
                </p:oleObj>
              </mc:Choice>
              <mc:Fallback>
                <p:oleObj name="Equation" r:id="rId16" imgW="2552400" imgH="2538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A6A5D2F3-8157-4D18-AD45-A580E70905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659637" y="1598087"/>
                        <a:ext cx="4413276" cy="439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D558FF9B-C342-4838-9145-05EA23CFE4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508867"/>
              </p:ext>
            </p:extLst>
          </p:nvPr>
        </p:nvGraphicFramePr>
        <p:xfrm>
          <a:off x="3530736" y="2055216"/>
          <a:ext cx="6916085" cy="43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000320" imgH="253800" progId="Equation.DSMT4">
                  <p:embed/>
                </p:oleObj>
              </mc:Choice>
              <mc:Fallback>
                <p:oleObj name="Equation" r:id="rId18" imgW="4000320" imgH="2538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D558FF9B-C342-4838-9145-05EA23CFE4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530736" y="2055216"/>
                        <a:ext cx="6916085" cy="439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2A9B61BF-02F9-40DD-B05A-C7F67BC8C1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7599549"/>
              </p:ext>
            </p:extLst>
          </p:nvPr>
        </p:nvGraphicFramePr>
        <p:xfrm>
          <a:off x="3528585" y="2524066"/>
          <a:ext cx="7003960" cy="43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4051080" imgH="253800" progId="Equation.DSMT4">
                  <p:embed/>
                </p:oleObj>
              </mc:Choice>
              <mc:Fallback>
                <p:oleObj name="Equation" r:id="rId20" imgW="4051080" imgH="2538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2A9B61BF-02F9-40DD-B05A-C7F67BC8C1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528585" y="2524066"/>
                        <a:ext cx="7003960" cy="439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50CD997F-264A-41CD-A013-7CFBEC0405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5789055"/>
              </p:ext>
            </p:extLst>
          </p:nvPr>
        </p:nvGraphicFramePr>
        <p:xfrm>
          <a:off x="5338985" y="3092791"/>
          <a:ext cx="13271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787320" imgH="253800" progId="Equation.DSMT4">
                  <p:embed/>
                </p:oleObj>
              </mc:Choice>
              <mc:Fallback>
                <p:oleObj name="Equation" r:id="rId22" imgW="787320" imgH="25380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50CD997F-264A-41CD-A013-7CFBEC0405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338985" y="3092791"/>
                        <a:ext cx="1327150" cy="42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D1A9EA25-E0D5-4BC2-9230-0D1744E46A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4015503"/>
              </p:ext>
            </p:extLst>
          </p:nvPr>
        </p:nvGraphicFramePr>
        <p:xfrm>
          <a:off x="8232099" y="3092792"/>
          <a:ext cx="1339279" cy="43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774360" imgH="253800" progId="Equation.DSMT4">
                  <p:embed/>
                </p:oleObj>
              </mc:Choice>
              <mc:Fallback>
                <p:oleObj name="Equation" r:id="rId24" imgW="774360" imgH="2538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D1A9EA25-E0D5-4BC2-9230-0D1744E46A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8232099" y="3092792"/>
                        <a:ext cx="1339279" cy="439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Left Brace 20">
            <a:extLst>
              <a:ext uri="{FF2B5EF4-FFF2-40B4-BE49-F238E27FC236}">
                <a16:creationId xmlns:a16="http://schemas.microsoft.com/office/drawing/2014/main" id="{564BA8E9-54D5-4822-8230-27FA8114089B}"/>
              </a:ext>
            </a:extLst>
          </p:cNvPr>
          <p:cNvSpPr/>
          <p:nvPr/>
        </p:nvSpPr>
        <p:spPr>
          <a:xfrm rot="16200000">
            <a:off x="5735942" y="1629769"/>
            <a:ext cx="339286" cy="2667033"/>
          </a:xfrm>
          <a:prstGeom prst="leftBrace">
            <a:avLst>
              <a:gd name="adj1" fmla="val 53085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105C0B19-E830-439A-9866-FDDB0DC47D51}"/>
              </a:ext>
            </a:extLst>
          </p:cNvPr>
          <p:cNvSpPr/>
          <p:nvPr/>
        </p:nvSpPr>
        <p:spPr>
          <a:xfrm rot="16200000">
            <a:off x="8800388" y="1663466"/>
            <a:ext cx="330985" cy="2601785"/>
          </a:xfrm>
          <a:prstGeom prst="leftBrace">
            <a:avLst>
              <a:gd name="adj1" fmla="val 53085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F11CEA3-9456-4201-9465-B065BB04CD9C}"/>
              </a:ext>
            </a:extLst>
          </p:cNvPr>
          <p:cNvSpPr txBox="1"/>
          <p:nvPr/>
        </p:nvSpPr>
        <p:spPr>
          <a:xfrm>
            <a:off x="3757226" y="3665523"/>
            <a:ext cx="1062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Verify: </a:t>
            </a:r>
          </a:p>
        </p:txBody>
      </p: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870FB9EB-F2FA-4BAE-9184-3EDC5EAAFB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7717474"/>
              </p:ext>
            </p:extLst>
          </p:nvPr>
        </p:nvGraphicFramePr>
        <p:xfrm>
          <a:off x="4740535" y="3649249"/>
          <a:ext cx="1162330" cy="419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761760" imgH="253800" progId="Equation.DSMT4">
                  <p:embed/>
                </p:oleObj>
              </mc:Choice>
              <mc:Fallback>
                <p:oleObj name="Equation" r:id="rId26" imgW="761760" imgH="25380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870FB9EB-F2FA-4BAE-9184-3EDC5EAAFB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4740535" y="3649249"/>
                        <a:ext cx="1162330" cy="4196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0A22F35A-06C8-4477-A5A0-52E2AC3C48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2146215"/>
              </p:ext>
            </p:extLst>
          </p:nvPr>
        </p:nvGraphicFramePr>
        <p:xfrm>
          <a:off x="5925859" y="3660564"/>
          <a:ext cx="639106" cy="37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419040" imgH="228600" progId="Equation.DSMT4">
                  <p:embed/>
                </p:oleObj>
              </mc:Choice>
              <mc:Fallback>
                <p:oleObj name="Equation" r:id="rId28" imgW="419040" imgH="22860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0A22F35A-06C8-4477-A5A0-52E2AC3C48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5925859" y="3660564"/>
                        <a:ext cx="639106" cy="379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ED48E3F4-6165-4D34-AEEF-E6D6D172AA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416351"/>
              </p:ext>
            </p:extLst>
          </p:nvPr>
        </p:nvGraphicFramePr>
        <p:xfrm>
          <a:off x="6786564" y="3606801"/>
          <a:ext cx="1296987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901440" imgH="304560" progId="Equation.DSMT4">
                  <p:embed/>
                </p:oleObj>
              </mc:Choice>
              <mc:Fallback>
                <p:oleObj name="Equation" r:id="rId30" imgW="901440" imgH="30456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ED48E3F4-6165-4D34-AEEF-E6D6D172AA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6786564" y="3606801"/>
                        <a:ext cx="1296987" cy="47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454CF348-C011-449F-B9C5-467B45A952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9892515"/>
              </p:ext>
            </p:extLst>
          </p:nvPr>
        </p:nvGraphicFramePr>
        <p:xfrm>
          <a:off x="8083550" y="3698509"/>
          <a:ext cx="401638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279360" imgH="177480" progId="Equation.DSMT4">
                  <p:embed/>
                </p:oleObj>
              </mc:Choice>
              <mc:Fallback>
                <p:oleObj name="Equation" r:id="rId32" imgW="279360" imgH="17748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454CF348-C011-449F-B9C5-467B45A952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8083550" y="3698509"/>
                        <a:ext cx="401638" cy="276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67C69D0-7E55-4C8F-9E3E-08D4894FC673}"/>
              </a:ext>
            </a:extLst>
          </p:cNvPr>
          <p:cNvCxnSpPr>
            <a:cxnSpLocks/>
          </p:cNvCxnSpPr>
          <p:nvPr/>
        </p:nvCxnSpPr>
        <p:spPr>
          <a:xfrm flipV="1">
            <a:off x="3200024" y="5524783"/>
            <a:ext cx="853871" cy="702328"/>
          </a:xfrm>
          <a:prstGeom prst="line">
            <a:avLst/>
          </a:prstGeom>
          <a:ln w="41275">
            <a:solidFill>
              <a:srgbClr val="00B0F0"/>
            </a:solidFill>
            <a:prstDash val="solid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A3CD79AE-CB64-42E7-89D4-12548CDDDA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4839835"/>
              </p:ext>
            </p:extLst>
          </p:nvPr>
        </p:nvGraphicFramePr>
        <p:xfrm>
          <a:off x="3709457" y="5192661"/>
          <a:ext cx="959152" cy="408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774360" imgH="304560" progId="Equation.DSMT4">
                  <p:embed/>
                </p:oleObj>
              </mc:Choice>
              <mc:Fallback>
                <p:oleObj name="Equation" r:id="rId34" imgW="774360" imgH="30456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A3CD79AE-CB64-42E7-89D4-12548CDDDA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3709457" y="5192661"/>
                        <a:ext cx="959152" cy="4084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39C4D3D5-E48F-42D2-8D61-CC92EE938F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6567783"/>
              </p:ext>
            </p:extLst>
          </p:nvPr>
        </p:nvGraphicFramePr>
        <p:xfrm>
          <a:off x="7052015" y="5628565"/>
          <a:ext cx="2519363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1904760" imgH="266400" progId="Equation.DSMT4">
                  <p:embed/>
                </p:oleObj>
              </mc:Choice>
              <mc:Fallback>
                <p:oleObj name="Equation" r:id="rId36" imgW="1904760" imgH="266400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39C4D3D5-E48F-42D2-8D61-CC92EE938F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7052015" y="5628565"/>
                        <a:ext cx="2519363" cy="382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3A76664A-920A-46CA-9D02-0D41BED8A6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139375"/>
              </p:ext>
            </p:extLst>
          </p:nvPr>
        </p:nvGraphicFramePr>
        <p:xfrm>
          <a:off x="5606909" y="4671049"/>
          <a:ext cx="20161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1523880" imgH="253800" progId="Equation.DSMT4">
                  <p:embed/>
                </p:oleObj>
              </mc:Choice>
              <mc:Fallback>
                <p:oleObj name="Equation" r:id="rId38" imgW="1523880" imgH="253800" progId="Equation.DSMT4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3A76664A-920A-46CA-9D02-0D41BED8A6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5606909" y="4671049"/>
                        <a:ext cx="2016125" cy="36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BFCCA393-8C7E-448D-B984-EE664B8DEC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3454683"/>
              </p:ext>
            </p:extLst>
          </p:nvPr>
        </p:nvGraphicFramePr>
        <p:xfrm>
          <a:off x="5606909" y="4654329"/>
          <a:ext cx="220027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1663560" imgH="304560" progId="Equation.DSMT4">
                  <p:embed/>
                </p:oleObj>
              </mc:Choice>
              <mc:Fallback>
                <p:oleObj name="Equation" r:id="rId40" imgW="1663560" imgH="304560" progId="Equation.DSMT4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BFCCA393-8C7E-448D-B984-EE664B8DEC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5606909" y="4654329"/>
                        <a:ext cx="2200275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8ECF137C-9A20-43E9-B3F6-D2B96C2F3EE1}"/>
              </a:ext>
            </a:extLst>
          </p:cNvPr>
          <p:cNvSpPr txBox="1"/>
          <p:nvPr/>
        </p:nvSpPr>
        <p:spPr>
          <a:xfrm>
            <a:off x="5469972" y="5632273"/>
            <a:ext cx="1638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Polar form:</a:t>
            </a:r>
          </a:p>
        </p:txBody>
      </p:sp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6ACF9525-815C-4A38-A672-4EF620F561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0866802"/>
              </p:ext>
            </p:extLst>
          </p:nvPr>
        </p:nvGraphicFramePr>
        <p:xfrm>
          <a:off x="5606909" y="4268004"/>
          <a:ext cx="1916113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1447560" imgH="304560" progId="Equation.DSMT4">
                  <p:embed/>
                </p:oleObj>
              </mc:Choice>
              <mc:Fallback>
                <p:oleObj name="Equation" r:id="rId42" imgW="1447560" imgH="304560" progId="Equation.DSMT4">
                  <p:embed/>
                  <p:pic>
                    <p:nvPicPr>
                      <p:cNvPr id="40" name="Object 39">
                        <a:extLst>
                          <a:ext uri="{FF2B5EF4-FFF2-40B4-BE49-F238E27FC236}">
                            <a16:creationId xmlns:a16="http://schemas.microsoft.com/office/drawing/2014/main" id="{6ACF9525-815C-4A38-A672-4EF620F561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5606909" y="4268004"/>
                        <a:ext cx="1916113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9C6CB33-B261-470E-BDA8-AABEE9756F2B}"/>
              </a:ext>
            </a:extLst>
          </p:cNvPr>
          <p:cNvCxnSpPr>
            <a:cxnSpLocks/>
          </p:cNvCxnSpPr>
          <p:nvPr/>
        </p:nvCxnSpPr>
        <p:spPr>
          <a:xfrm flipV="1">
            <a:off x="3192391" y="4437364"/>
            <a:ext cx="659983" cy="1790050"/>
          </a:xfrm>
          <a:prstGeom prst="line">
            <a:avLst/>
          </a:prstGeom>
          <a:ln w="41275">
            <a:solidFill>
              <a:srgbClr val="FF0000"/>
            </a:solidFill>
            <a:prstDash val="solid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81DBD123-6289-4F26-A751-50A64A399F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5374102"/>
              </p:ext>
            </p:extLst>
          </p:nvPr>
        </p:nvGraphicFramePr>
        <p:xfrm>
          <a:off x="3266350" y="4194367"/>
          <a:ext cx="1331913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965160" imgH="304560" progId="Equation.DSMT4">
                  <p:embed/>
                </p:oleObj>
              </mc:Choice>
              <mc:Fallback>
                <p:oleObj name="Equation" r:id="rId44" imgW="965160" imgH="304560" progId="Equation.DSMT4">
                  <p:embed/>
                  <p:pic>
                    <p:nvPicPr>
                      <p:cNvPr id="44" name="Object 43">
                        <a:extLst>
                          <a:ext uri="{FF2B5EF4-FFF2-40B4-BE49-F238E27FC236}">
                            <a16:creationId xmlns:a16="http://schemas.microsoft.com/office/drawing/2014/main" id="{81DBD123-6289-4F26-A751-50A64A399F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3266350" y="4194367"/>
                        <a:ext cx="1331913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48685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  <p:bldP spid="22" grpId="0" animBg="1"/>
      <p:bldP spid="25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E6EE2-BA5E-FFBB-B34B-DD9C95798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648471"/>
          </a:xfrm>
        </p:spPr>
        <p:txBody>
          <a:bodyPr/>
          <a:lstStyle/>
          <a:p>
            <a:r>
              <a:rPr lang="en-US" dirty="0"/>
              <a:t>Taking a Complex Number to a Power: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82636CC-AD50-C961-A8A4-A525A70148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708035"/>
              </p:ext>
            </p:extLst>
          </p:nvPr>
        </p:nvGraphicFramePr>
        <p:xfrm>
          <a:off x="609600" y="1076099"/>
          <a:ext cx="2646710" cy="524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82680" imgH="253800" progId="Equation.DSMT4">
                  <p:embed/>
                </p:oleObj>
              </mc:Choice>
              <mc:Fallback>
                <p:oleObj name="Equation" r:id="rId4" imgW="1282680" imgH="2538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B82636CC-AD50-C961-A8A4-A525A70148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600" y="1076099"/>
                        <a:ext cx="2646710" cy="5241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DE58DB6-5D1D-109F-350D-20D0FE7063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9400903"/>
              </p:ext>
            </p:extLst>
          </p:nvPr>
        </p:nvGraphicFramePr>
        <p:xfrm>
          <a:off x="452437" y="1681708"/>
          <a:ext cx="5135563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89040" imgH="253800" progId="Equation.DSMT4">
                  <p:embed/>
                </p:oleObj>
              </mc:Choice>
              <mc:Fallback>
                <p:oleObj name="Equation" r:id="rId6" imgW="2489040" imgH="2538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4DE58DB6-5D1D-109F-350D-20D0FE7063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2437" y="1681708"/>
                        <a:ext cx="5135563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B8AAC97-638F-6CA8-D139-64E6547513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6536511"/>
              </p:ext>
            </p:extLst>
          </p:nvPr>
        </p:nvGraphicFramePr>
        <p:xfrm>
          <a:off x="798696" y="2196329"/>
          <a:ext cx="47180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86000" imgH="253800" progId="Equation.DSMT4">
                  <p:embed/>
                </p:oleObj>
              </mc:Choice>
              <mc:Fallback>
                <p:oleObj name="Equation" r:id="rId8" imgW="2286000" imgH="2538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FB8AAC97-638F-6CA8-D139-64E6547513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98696" y="2196329"/>
                        <a:ext cx="4718050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4976840-239B-4725-BAFA-324418E5F4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5366822"/>
              </p:ext>
            </p:extLst>
          </p:nvPr>
        </p:nvGraphicFramePr>
        <p:xfrm>
          <a:off x="704851" y="2712266"/>
          <a:ext cx="6399213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098520" imgH="253800" progId="Equation.DSMT4">
                  <p:embed/>
                </p:oleObj>
              </mc:Choice>
              <mc:Fallback>
                <p:oleObj name="Equation" r:id="rId10" imgW="3098520" imgH="2538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A4976840-239B-4725-BAFA-324418E5F4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04851" y="2712266"/>
                        <a:ext cx="6399213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35ADDC99-247D-5400-0D29-BCB9D0E47F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175433"/>
              </p:ext>
            </p:extLst>
          </p:nvPr>
        </p:nvGraphicFramePr>
        <p:xfrm>
          <a:off x="1509305" y="2702786"/>
          <a:ext cx="86518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19040" imgH="203040" progId="Equation.DSMT4">
                  <p:embed/>
                </p:oleObj>
              </mc:Choice>
              <mc:Fallback>
                <p:oleObj name="Equation" r:id="rId12" imgW="419040" imgH="2030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35ADDC99-247D-5400-0D29-BCB9D0E47F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09305" y="2702786"/>
                        <a:ext cx="865188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578A4770-DC5A-BD6E-2271-395F414ED7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0601738"/>
              </p:ext>
            </p:extLst>
          </p:nvPr>
        </p:nvGraphicFramePr>
        <p:xfrm>
          <a:off x="2378171" y="2711495"/>
          <a:ext cx="10477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07960" imgH="203040" progId="Equation.DSMT4">
                  <p:embed/>
                </p:oleObj>
              </mc:Choice>
              <mc:Fallback>
                <p:oleObj name="Equation" r:id="rId14" imgW="507960" imgH="2030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578A4770-DC5A-BD6E-2271-395F414ED7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378171" y="2711495"/>
                        <a:ext cx="104775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066DA06F-AD51-A77A-A8B7-3B4523A75D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1551532"/>
              </p:ext>
            </p:extLst>
          </p:nvPr>
        </p:nvGraphicFramePr>
        <p:xfrm>
          <a:off x="3453589" y="2741565"/>
          <a:ext cx="16764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812520" imgH="177480" progId="Equation.DSMT4">
                  <p:embed/>
                </p:oleObj>
              </mc:Choice>
              <mc:Fallback>
                <p:oleObj name="Equation" r:id="rId16" imgW="812520" imgH="177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066DA06F-AD51-A77A-A8B7-3B4523A75D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453589" y="2741565"/>
                        <a:ext cx="1676400" cy="36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6FA1AC8A-3A82-8B26-7BA8-8BCD05925B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888315"/>
              </p:ext>
            </p:extLst>
          </p:nvPr>
        </p:nvGraphicFramePr>
        <p:xfrm>
          <a:off x="5173531" y="2751045"/>
          <a:ext cx="16764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812520" imgH="177480" progId="Equation.DSMT4">
                  <p:embed/>
                </p:oleObj>
              </mc:Choice>
              <mc:Fallback>
                <p:oleObj name="Equation" r:id="rId18" imgW="812520" imgH="1774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6FA1AC8A-3A82-8B26-7BA8-8BCD05925B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173531" y="2751045"/>
                        <a:ext cx="1676400" cy="36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F56536A2-7BD9-849C-442C-CB5096005E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508153"/>
              </p:ext>
            </p:extLst>
          </p:nvPr>
        </p:nvGraphicFramePr>
        <p:xfrm>
          <a:off x="901746" y="3456804"/>
          <a:ext cx="4354512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108160" imgH="253800" progId="Equation.DSMT4">
                  <p:embed/>
                </p:oleObj>
              </mc:Choice>
              <mc:Fallback>
                <p:oleObj name="Equation" r:id="rId19" imgW="2108160" imgH="2538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F56536A2-7BD9-849C-442C-CB5096005E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901746" y="3456804"/>
                        <a:ext cx="4354512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Brace 13">
            <a:extLst>
              <a:ext uri="{FF2B5EF4-FFF2-40B4-BE49-F238E27FC236}">
                <a16:creationId xmlns:a16="http://schemas.microsoft.com/office/drawing/2014/main" id="{CC0F6C06-0D91-F1BD-3E1E-6B22A5813E58}"/>
              </a:ext>
            </a:extLst>
          </p:cNvPr>
          <p:cNvSpPr/>
          <p:nvPr/>
        </p:nvSpPr>
        <p:spPr>
          <a:xfrm rot="5400000">
            <a:off x="2255089" y="2234402"/>
            <a:ext cx="367102" cy="1942813"/>
          </a:xfrm>
          <a:prstGeom prst="rightBrace">
            <a:avLst>
              <a:gd name="adj1" fmla="val 42716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E8EDF9D9-185C-254E-0599-FD5216D84D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2279223"/>
              </p:ext>
            </p:extLst>
          </p:nvPr>
        </p:nvGraphicFramePr>
        <p:xfrm>
          <a:off x="2129631" y="3515844"/>
          <a:ext cx="890587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431640" imgH="177480" progId="Equation.DSMT4">
                  <p:embed/>
                </p:oleObj>
              </mc:Choice>
              <mc:Fallback>
                <p:oleObj name="Equation" r:id="rId21" imgW="431640" imgH="1774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E8EDF9D9-185C-254E-0599-FD5216D84D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129631" y="3515844"/>
                        <a:ext cx="890587" cy="366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83DEB913-D394-446A-F716-D1BABE27ED24}"/>
              </a:ext>
            </a:extLst>
          </p:cNvPr>
          <p:cNvSpPr/>
          <p:nvPr/>
        </p:nvSpPr>
        <p:spPr>
          <a:xfrm>
            <a:off x="3700981" y="2712265"/>
            <a:ext cx="3148950" cy="52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8A45D9CD-DA9B-D68B-388B-DA8F7E9803C5}"/>
              </a:ext>
            </a:extLst>
          </p:cNvPr>
          <p:cNvSpPr/>
          <p:nvPr/>
        </p:nvSpPr>
        <p:spPr>
          <a:xfrm rot="5400000">
            <a:off x="5054573" y="1718734"/>
            <a:ext cx="367102" cy="3074286"/>
          </a:xfrm>
          <a:prstGeom prst="rightBrace">
            <a:avLst>
              <a:gd name="adj1" fmla="val 42716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11C4388A-3090-BF02-4EB3-A2AA6ABE3B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6858079"/>
              </p:ext>
            </p:extLst>
          </p:nvPr>
        </p:nvGraphicFramePr>
        <p:xfrm>
          <a:off x="4252895" y="2780825"/>
          <a:ext cx="1754188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850680" imgH="177480" progId="Equation.DSMT4">
                  <p:embed/>
                </p:oleObj>
              </mc:Choice>
              <mc:Fallback>
                <p:oleObj name="Equation" r:id="rId23" imgW="850680" imgH="17748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11C4388A-3090-BF02-4EB3-A2AA6ABE3B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252895" y="2780825"/>
                        <a:ext cx="1754188" cy="366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1D430232-FE5B-B8EB-4FD7-CC2F86E65A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1649648"/>
              </p:ext>
            </p:extLst>
          </p:nvPr>
        </p:nvGraphicFramePr>
        <p:xfrm>
          <a:off x="3401917" y="3515844"/>
          <a:ext cx="1598612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774360" imgH="177480" progId="Equation.DSMT4">
                  <p:embed/>
                </p:oleObj>
              </mc:Choice>
              <mc:Fallback>
                <p:oleObj name="Equation" r:id="rId25" imgW="774360" imgH="17748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1D430232-FE5B-B8EB-4FD7-CC2F86E65A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3401917" y="3515844"/>
                        <a:ext cx="1598612" cy="366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F27500FF-5D71-A012-7087-911039E31B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834369"/>
              </p:ext>
            </p:extLst>
          </p:nvPr>
        </p:nvGraphicFramePr>
        <p:xfrm>
          <a:off x="798696" y="4190682"/>
          <a:ext cx="728526" cy="454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304560" imgH="190440" progId="Equation.DSMT4">
                  <p:embed/>
                </p:oleObj>
              </mc:Choice>
              <mc:Fallback>
                <p:oleObj name="Equation" r:id="rId27" imgW="304560" imgH="19044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F27500FF-5D71-A012-7087-911039E31B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798696" y="4190682"/>
                        <a:ext cx="728526" cy="4544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92F84549-FF2D-5160-65A0-47DEF34635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804144"/>
              </p:ext>
            </p:extLst>
          </p:nvPr>
        </p:nvGraphicFramePr>
        <p:xfrm>
          <a:off x="1509305" y="4197946"/>
          <a:ext cx="395287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64880" imgH="190440" progId="Equation.DSMT4">
                  <p:embed/>
                </p:oleObj>
              </mc:Choice>
              <mc:Fallback>
                <p:oleObj name="Equation" r:id="rId29" imgW="164880" imgH="19044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92F84549-FF2D-5160-65A0-47DEF34635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509305" y="4197946"/>
                        <a:ext cx="395287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D7F2E333-98D8-1A47-F5DB-A74D65CFF2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6714257"/>
              </p:ext>
            </p:extLst>
          </p:nvPr>
        </p:nvGraphicFramePr>
        <p:xfrm>
          <a:off x="1878466" y="4224188"/>
          <a:ext cx="3886608" cy="477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2057400" imgH="253800" progId="Equation.DSMT4">
                  <p:embed/>
                </p:oleObj>
              </mc:Choice>
              <mc:Fallback>
                <p:oleObj name="Equation" r:id="rId31" imgW="2057400" imgH="25380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D7F2E333-98D8-1A47-F5DB-A74D65CFF2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878466" y="4224188"/>
                        <a:ext cx="3886608" cy="4770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3EEA7810-0470-130F-2304-2D2C9C0332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5572113"/>
              </p:ext>
            </p:extLst>
          </p:nvPr>
        </p:nvGraphicFramePr>
        <p:xfrm>
          <a:off x="1053099" y="4719939"/>
          <a:ext cx="7685088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3213000" imgH="253800" progId="Equation.DSMT4">
                  <p:embed/>
                </p:oleObj>
              </mc:Choice>
              <mc:Fallback>
                <p:oleObj name="Equation" r:id="rId33" imgW="3213000" imgH="25380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3EEA7810-0470-130F-2304-2D2C9C0332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053099" y="4719939"/>
                        <a:ext cx="7685088" cy="606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931C834F-3F39-CDF9-62B1-DF0E70D11D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2348253"/>
              </p:ext>
            </p:extLst>
          </p:nvPr>
        </p:nvGraphicFramePr>
        <p:xfrm>
          <a:off x="1968597" y="4833762"/>
          <a:ext cx="14414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761760" imgH="177480" progId="Equation.DSMT4">
                  <p:embed/>
                </p:oleObj>
              </mc:Choice>
              <mc:Fallback>
                <p:oleObj name="Equation" r:id="rId35" imgW="761760" imgH="17748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931C834F-3F39-CDF9-62B1-DF0E70D11D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1968597" y="4833762"/>
                        <a:ext cx="1441450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A583861B-6463-38CD-CE65-DE9190CD43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6972318"/>
              </p:ext>
            </p:extLst>
          </p:nvPr>
        </p:nvGraphicFramePr>
        <p:xfrm>
          <a:off x="3420173" y="4825053"/>
          <a:ext cx="15621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825480" imgH="177480" progId="Equation.DSMT4">
                  <p:embed/>
                </p:oleObj>
              </mc:Choice>
              <mc:Fallback>
                <p:oleObj name="Equation" r:id="rId37" imgW="825480" imgH="17748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A583861B-6463-38CD-CE65-DE9190CD4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3420173" y="4825053"/>
                        <a:ext cx="1562100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C5EC934E-6B82-860B-6947-57887CEA4D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7578579"/>
              </p:ext>
            </p:extLst>
          </p:nvPr>
        </p:nvGraphicFramePr>
        <p:xfrm>
          <a:off x="4992399" y="4833762"/>
          <a:ext cx="1681163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888840" imgH="177480" progId="Equation.DSMT4">
                  <p:embed/>
                </p:oleObj>
              </mc:Choice>
              <mc:Fallback>
                <p:oleObj name="Equation" r:id="rId39" imgW="888840" imgH="17748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C5EC934E-6B82-860B-6947-57887CEA4D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4992399" y="4833762"/>
                        <a:ext cx="1681163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10E56F85-EC53-8270-7F4B-EBF97A5382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7929250"/>
              </p:ext>
            </p:extLst>
          </p:nvPr>
        </p:nvGraphicFramePr>
        <p:xfrm>
          <a:off x="6775267" y="4825052"/>
          <a:ext cx="1681163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888840" imgH="177480" progId="Equation.DSMT4">
                  <p:embed/>
                </p:oleObj>
              </mc:Choice>
              <mc:Fallback>
                <p:oleObj name="Equation" r:id="rId41" imgW="888840" imgH="17748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10E56F85-EC53-8270-7F4B-EBF97A5382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6775267" y="4825052"/>
                        <a:ext cx="1681163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0A3FC99D-6BA1-B299-9C22-6C99D021B6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171988"/>
              </p:ext>
            </p:extLst>
          </p:nvPr>
        </p:nvGraphicFramePr>
        <p:xfrm>
          <a:off x="2198166" y="5324111"/>
          <a:ext cx="1849437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774360" imgH="253800" progId="Equation.DSMT4">
                  <p:embed/>
                </p:oleObj>
              </mc:Choice>
              <mc:Fallback>
                <p:oleObj name="Equation" r:id="rId43" imgW="774360" imgH="25380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0A3FC99D-6BA1-B299-9C22-6C99D021B6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2198166" y="5324111"/>
                        <a:ext cx="1849437" cy="606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BCBEE0AB-1B68-56EE-A14A-526A5DC34F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1364169"/>
              </p:ext>
            </p:extLst>
          </p:nvPr>
        </p:nvGraphicFramePr>
        <p:xfrm>
          <a:off x="971550" y="5338763"/>
          <a:ext cx="6926263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2895480" imgH="253800" progId="Equation.DSMT4">
                  <p:embed/>
                </p:oleObj>
              </mc:Choice>
              <mc:Fallback>
                <p:oleObj name="Equation" r:id="rId45" imgW="2895480" imgH="25380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BCBEE0AB-1B68-56EE-A14A-526A5DC34F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971550" y="5338763"/>
                        <a:ext cx="6926263" cy="606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ight Brace 33">
            <a:extLst>
              <a:ext uri="{FF2B5EF4-FFF2-40B4-BE49-F238E27FC236}">
                <a16:creationId xmlns:a16="http://schemas.microsoft.com/office/drawing/2014/main" id="{82E933A3-4C74-A937-3E65-54BAB4599103}"/>
              </a:ext>
            </a:extLst>
          </p:cNvPr>
          <p:cNvSpPr/>
          <p:nvPr/>
        </p:nvSpPr>
        <p:spPr>
          <a:xfrm rot="5400000">
            <a:off x="3279835" y="3690788"/>
            <a:ext cx="367102" cy="3074286"/>
          </a:xfrm>
          <a:prstGeom prst="rightBrace">
            <a:avLst>
              <a:gd name="adj1" fmla="val 42716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80F029F-0A8A-FDEB-C63E-A636BA5B04FB}"/>
              </a:ext>
            </a:extLst>
          </p:cNvPr>
          <p:cNvSpPr/>
          <p:nvPr/>
        </p:nvSpPr>
        <p:spPr>
          <a:xfrm>
            <a:off x="1932955" y="5394332"/>
            <a:ext cx="3148950" cy="52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C1693E73-7098-EB3A-32EF-22E42B14AF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9124883"/>
              </p:ext>
            </p:extLst>
          </p:nvPr>
        </p:nvGraphicFramePr>
        <p:xfrm>
          <a:off x="2873796" y="5437387"/>
          <a:ext cx="10001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7" imgW="419040" imgH="177480" progId="Equation.DSMT4">
                  <p:embed/>
                </p:oleObj>
              </mc:Choice>
              <mc:Fallback>
                <p:oleObj name="Equation" r:id="rId47" imgW="419040" imgH="177480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C1693E73-7098-EB3A-32EF-22E42B14AF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2873796" y="5437387"/>
                        <a:ext cx="1000125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FA5B2466-BF9A-70D6-08FD-C5C4AA04A3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9604815"/>
              </p:ext>
            </p:extLst>
          </p:nvPr>
        </p:nvGraphicFramePr>
        <p:xfrm>
          <a:off x="5476590" y="5405473"/>
          <a:ext cx="1970087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9" imgW="825480" imgH="253800" progId="Equation.DSMT4">
                  <p:embed/>
                </p:oleObj>
              </mc:Choice>
              <mc:Fallback>
                <p:oleObj name="Equation" r:id="rId49" imgW="825480" imgH="253800" progId="Equation.DSMT4">
                  <p:embed/>
                  <p:pic>
                    <p:nvPicPr>
                      <p:cNvPr id="40" name="Object 39">
                        <a:extLst>
                          <a:ext uri="{FF2B5EF4-FFF2-40B4-BE49-F238E27FC236}">
                            <a16:creationId xmlns:a16="http://schemas.microsoft.com/office/drawing/2014/main" id="{FA5B2466-BF9A-70D6-08FD-C5C4AA04A3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5476590" y="5405473"/>
                        <a:ext cx="1970087" cy="606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41">
            <a:extLst>
              <a:ext uri="{FF2B5EF4-FFF2-40B4-BE49-F238E27FC236}">
                <a16:creationId xmlns:a16="http://schemas.microsoft.com/office/drawing/2014/main" id="{17DDD93B-5026-FE3F-FA23-7C39491538EB}"/>
              </a:ext>
            </a:extLst>
          </p:cNvPr>
          <p:cNvSpPr/>
          <p:nvPr/>
        </p:nvSpPr>
        <p:spPr>
          <a:xfrm>
            <a:off x="5353828" y="5423903"/>
            <a:ext cx="2066393" cy="52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A4096C72-4DA6-1B28-1F85-7B2B123C6D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6522915"/>
              </p:ext>
            </p:extLst>
          </p:nvPr>
        </p:nvGraphicFramePr>
        <p:xfrm>
          <a:off x="4699378" y="5474323"/>
          <a:ext cx="2608263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1" imgW="1091880" imgH="177480" progId="Equation.DSMT4">
                  <p:embed/>
                </p:oleObj>
              </mc:Choice>
              <mc:Fallback>
                <p:oleObj name="Equation" r:id="rId51" imgW="1091880" imgH="177480" progId="Equation.DSMT4">
                  <p:embed/>
                  <p:pic>
                    <p:nvPicPr>
                      <p:cNvPr id="43" name="Object 42">
                        <a:extLst>
                          <a:ext uri="{FF2B5EF4-FFF2-40B4-BE49-F238E27FC236}">
                            <a16:creationId xmlns:a16="http://schemas.microsoft.com/office/drawing/2014/main" id="{A4096C72-4DA6-1B28-1F85-7B2B123C6D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2"/>
                      <a:stretch>
                        <a:fillRect/>
                      </a:stretch>
                    </p:blipFill>
                    <p:spPr>
                      <a:xfrm>
                        <a:off x="4699378" y="5474323"/>
                        <a:ext cx="2608263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ight Brace 40">
            <a:extLst>
              <a:ext uri="{FF2B5EF4-FFF2-40B4-BE49-F238E27FC236}">
                <a16:creationId xmlns:a16="http://schemas.microsoft.com/office/drawing/2014/main" id="{960696D3-9244-CF05-7B96-D6E252A50F83}"/>
              </a:ext>
            </a:extLst>
          </p:cNvPr>
          <p:cNvSpPr/>
          <p:nvPr/>
        </p:nvSpPr>
        <p:spPr>
          <a:xfrm rot="5400000">
            <a:off x="6619332" y="3772713"/>
            <a:ext cx="367102" cy="3074286"/>
          </a:xfrm>
          <a:prstGeom prst="rightBrace">
            <a:avLst>
              <a:gd name="adj1" fmla="val 42716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BBC8169F-6546-2195-A24F-D5ACFF2D58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0701744"/>
              </p:ext>
            </p:extLst>
          </p:nvPr>
        </p:nvGraphicFramePr>
        <p:xfrm>
          <a:off x="5911736" y="1032199"/>
          <a:ext cx="4856579" cy="7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3" imgW="1841400" imgH="279360" progId="Equation.DSMT4">
                  <p:embed/>
                </p:oleObj>
              </mc:Choice>
              <mc:Fallback>
                <p:oleObj name="Equation" r:id="rId53" imgW="1841400" imgH="279360" progId="Equation.DSMT4">
                  <p:embed/>
                  <p:pic>
                    <p:nvPicPr>
                      <p:cNvPr id="44" name="Object 43">
                        <a:extLst>
                          <a:ext uri="{FF2B5EF4-FFF2-40B4-BE49-F238E27FC236}">
                            <a16:creationId xmlns:a16="http://schemas.microsoft.com/office/drawing/2014/main" id="{BBC8169F-6546-2195-A24F-D5ACFF2D58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4"/>
                      <a:stretch>
                        <a:fillRect/>
                      </a:stretch>
                    </p:blipFill>
                    <p:spPr>
                      <a:xfrm>
                        <a:off x="5911736" y="1032199"/>
                        <a:ext cx="4856579" cy="73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44">
            <a:extLst>
              <a:ext uri="{FF2B5EF4-FFF2-40B4-BE49-F238E27FC236}">
                <a16:creationId xmlns:a16="http://schemas.microsoft.com/office/drawing/2014/main" id="{C9D1CD03-0DD6-C5C6-E8F9-89792488AC40}"/>
              </a:ext>
            </a:extLst>
          </p:cNvPr>
          <p:cNvSpPr/>
          <p:nvPr/>
        </p:nvSpPr>
        <p:spPr>
          <a:xfrm>
            <a:off x="5832980" y="963313"/>
            <a:ext cx="5044570" cy="9364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208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6" grpId="0" animBg="1"/>
      <p:bldP spid="34" grpId="0" animBg="1"/>
      <p:bldP spid="35" grpId="0" animBg="1"/>
      <p:bldP spid="42" grpId="0" animBg="1"/>
      <p:bldP spid="41" grpId="0" animBg="1"/>
      <p:bldP spid="4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DA410B-ACDE-48EE-BB76-C55A00B82FD3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639037" y="66368"/>
                <a:ext cx="8198493" cy="70644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CA" dirty="0"/>
                  <a:t>Ex: Given the graph of z</a:t>
                </a:r>
                <a:r>
                  <a:rPr lang="en-CA" baseline="-25000" dirty="0"/>
                  <a:t>1</a:t>
                </a:r>
                <a:r>
                  <a:rPr lang="en-CA" dirty="0"/>
                  <a:t> and z</a:t>
                </a:r>
                <a:r>
                  <a:rPr lang="en-CA" baseline="-25000" dirty="0"/>
                  <a:t>2</a:t>
                </a:r>
                <a:r>
                  <a:rPr lang="en-CA" dirty="0"/>
                  <a:t>, graph z</a:t>
                </a:r>
                <a:r>
                  <a:rPr lang="en-CA" baseline="-25000" dirty="0"/>
                  <a:t>1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CA" dirty="0"/>
                  <a:t>z</a:t>
                </a:r>
                <a:r>
                  <a:rPr lang="en-CA" baseline="-25000" dirty="0"/>
                  <a:t>2  </a:t>
                </a:r>
                <a:r>
                  <a:rPr lang="en-CA" dirty="0"/>
                  <a:t> and  z</a:t>
                </a:r>
                <a:r>
                  <a:rPr lang="en-CA" baseline="-25000" dirty="0"/>
                  <a:t>1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CA" dirty="0"/>
                  <a:t>z</a:t>
                </a:r>
                <a:r>
                  <a:rPr lang="en-CA" baseline="-25000" dirty="0"/>
                  <a:t>2   </a:t>
                </a:r>
                <a:endParaRPr lang="en-C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DA410B-ACDE-48EE-BB76-C55A00B82F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639037" y="66368"/>
                <a:ext cx="8198493" cy="706448"/>
              </a:xfrm>
              <a:blipFill>
                <a:blip r:embed="rId4"/>
                <a:stretch>
                  <a:fillRect l="-1190" t="-6897" r="-1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FA976F00-D8B4-4D08-AF9C-3FBA39D2F1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5490" y="638999"/>
            <a:ext cx="2534302" cy="2380189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5690E1A-641E-4A02-A4E8-9002CB72AE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3897482"/>
              </p:ext>
            </p:extLst>
          </p:nvPr>
        </p:nvGraphicFramePr>
        <p:xfrm>
          <a:off x="3892668" y="1009896"/>
          <a:ext cx="274863" cy="38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2280" imgH="228600" progId="Equation.DSMT4">
                  <p:embed/>
                </p:oleObj>
              </mc:Choice>
              <mc:Fallback>
                <p:oleObj name="Equation" r:id="rId6" imgW="152280" imgH="2286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5690E1A-641E-4A02-A4E8-9002CB72AE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92668" y="1009896"/>
                        <a:ext cx="274863" cy="382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977D7E7-5051-439B-9492-E96AC8E35F1B}"/>
              </a:ext>
            </a:extLst>
          </p:cNvPr>
          <p:cNvCxnSpPr>
            <a:cxnSpLocks/>
          </p:cNvCxnSpPr>
          <p:nvPr/>
        </p:nvCxnSpPr>
        <p:spPr>
          <a:xfrm flipV="1">
            <a:off x="2932995" y="1232965"/>
            <a:ext cx="974345" cy="586684"/>
          </a:xfrm>
          <a:prstGeom prst="line">
            <a:avLst/>
          </a:prstGeom>
          <a:ln w="41275">
            <a:solidFill>
              <a:srgbClr val="FF0000"/>
            </a:solidFill>
            <a:prstDash val="sysDash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552F5EF-FE74-4A73-98DF-F9399710B3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008876"/>
              </p:ext>
            </p:extLst>
          </p:nvPr>
        </p:nvGraphicFramePr>
        <p:xfrm>
          <a:off x="3334828" y="2249722"/>
          <a:ext cx="31115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4880" imgH="228600" progId="Equation.DSMT4">
                  <p:embed/>
                </p:oleObj>
              </mc:Choice>
              <mc:Fallback>
                <p:oleObj name="Equation" r:id="rId8" imgW="16488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5552F5EF-FE74-4A73-98DF-F9399710B3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334828" y="2249722"/>
                        <a:ext cx="311150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D4FFCC3-6827-46AD-A29E-EFEC50C9679D}"/>
              </a:ext>
            </a:extLst>
          </p:cNvPr>
          <p:cNvCxnSpPr>
            <a:cxnSpLocks/>
          </p:cNvCxnSpPr>
          <p:nvPr/>
        </p:nvCxnSpPr>
        <p:spPr>
          <a:xfrm>
            <a:off x="2942807" y="1807167"/>
            <a:ext cx="569276" cy="564374"/>
          </a:xfrm>
          <a:prstGeom prst="line">
            <a:avLst/>
          </a:prstGeom>
          <a:ln w="41275">
            <a:solidFill>
              <a:srgbClr val="FF0000"/>
            </a:solidFill>
            <a:prstDash val="sysDash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519F48D0-F328-42FC-81B0-DA5B051474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8734" y="638016"/>
            <a:ext cx="2534302" cy="2380189"/>
          </a:xfrm>
          <a:prstGeom prst="rect">
            <a:avLst/>
          </a:prstGeom>
        </p:spPr>
      </p:pic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C85811BD-226C-4106-810C-6B39604F13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7661027"/>
              </p:ext>
            </p:extLst>
          </p:nvPr>
        </p:nvGraphicFramePr>
        <p:xfrm>
          <a:off x="8215912" y="1008913"/>
          <a:ext cx="274863" cy="38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2280" imgH="228600" progId="Equation.DSMT4">
                  <p:embed/>
                </p:oleObj>
              </mc:Choice>
              <mc:Fallback>
                <p:oleObj name="Equation" r:id="rId10" imgW="152280" imgH="2286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C85811BD-226C-4106-810C-6B39604F13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215912" y="1008913"/>
                        <a:ext cx="274863" cy="382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82322BA-23DF-4016-8CFF-1AE551641CF7}"/>
              </a:ext>
            </a:extLst>
          </p:cNvPr>
          <p:cNvCxnSpPr>
            <a:cxnSpLocks/>
          </p:cNvCxnSpPr>
          <p:nvPr/>
        </p:nvCxnSpPr>
        <p:spPr>
          <a:xfrm flipV="1">
            <a:off x="7256239" y="1231982"/>
            <a:ext cx="974345" cy="586684"/>
          </a:xfrm>
          <a:prstGeom prst="line">
            <a:avLst/>
          </a:prstGeom>
          <a:ln w="41275">
            <a:solidFill>
              <a:srgbClr val="FF0000"/>
            </a:solidFill>
            <a:prstDash val="sysDash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C4B4B179-1256-426A-877E-BED7B21691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3438480"/>
              </p:ext>
            </p:extLst>
          </p:nvPr>
        </p:nvGraphicFramePr>
        <p:xfrm>
          <a:off x="6195032" y="1151459"/>
          <a:ext cx="31115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64880" imgH="228600" progId="Equation.DSMT4">
                  <p:embed/>
                </p:oleObj>
              </mc:Choice>
              <mc:Fallback>
                <p:oleObj name="Equation" r:id="rId11" imgW="164880" imgH="2286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C4B4B179-1256-426A-877E-BED7B21691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195032" y="1151459"/>
                        <a:ext cx="311150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E24B1A4-20B6-4FDD-B63E-A22B7C65D924}"/>
              </a:ext>
            </a:extLst>
          </p:cNvPr>
          <p:cNvCxnSpPr>
            <a:cxnSpLocks/>
          </p:cNvCxnSpPr>
          <p:nvPr/>
        </p:nvCxnSpPr>
        <p:spPr>
          <a:xfrm flipH="1" flipV="1">
            <a:off x="6491257" y="1421746"/>
            <a:ext cx="774794" cy="384439"/>
          </a:xfrm>
          <a:prstGeom prst="line">
            <a:avLst/>
          </a:prstGeom>
          <a:ln w="41275">
            <a:solidFill>
              <a:srgbClr val="FF0000"/>
            </a:solidFill>
            <a:prstDash val="sysDash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F2EE9CFA-B008-4CDF-A263-F3FD916CE9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6977071"/>
              </p:ext>
            </p:extLst>
          </p:nvPr>
        </p:nvGraphicFramePr>
        <p:xfrm>
          <a:off x="3186010" y="1659515"/>
          <a:ext cx="205511" cy="134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53800" imgH="177480" progId="Equation.DSMT4">
                  <p:embed/>
                </p:oleObj>
              </mc:Choice>
              <mc:Fallback>
                <p:oleObj name="Equation" r:id="rId12" imgW="253800" imgH="17748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F2EE9CFA-B008-4CDF-A263-F3FD916CE9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186010" y="1659515"/>
                        <a:ext cx="205511" cy="1341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ACDC8D7C-6CFC-48A6-AB62-CDD01BD8C9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4534732"/>
              </p:ext>
            </p:extLst>
          </p:nvPr>
        </p:nvGraphicFramePr>
        <p:xfrm>
          <a:off x="3301394" y="1388084"/>
          <a:ext cx="103187" cy="134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6720" imgH="177480" progId="Equation.DSMT4">
                  <p:embed/>
                </p:oleObj>
              </mc:Choice>
              <mc:Fallback>
                <p:oleObj name="Equation" r:id="rId14" imgW="126720" imgH="17748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ACDC8D7C-6CFC-48A6-AB62-CDD01BD8C9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301394" y="1388084"/>
                        <a:ext cx="103187" cy="134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A5F5CD94-D344-4B22-8534-8FDC96CD64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6569019"/>
              </p:ext>
            </p:extLst>
          </p:nvPr>
        </p:nvGraphicFramePr>
        <p:xfrm>
          <a:off x="2976332" y="2085207"/>
          <a:ext cx="247650" cy="163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04560" imgH="215640" progId="Equation.DSMT4">
                  <p:embed/>
                </p:oleObj>
              </mc:Choice>
              <mc:Fallback>
                <p:oleObj name="Equation" r:id="rId16" imgW="304560" imgH="21564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A5F5CD94-D344-4B22-8534-8FDC96CD64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976332" y="2085207"/>
                        <a:ext cx="247650" cy="163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E1C9BCF6-254A-473C-BA83-FB2BE376CE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2016051"/>
              </p:ext>
            </p:extLst>
          </p:nvPr>
        </p:nvGraphicFramePr>
        <p:xfrm>
          <a:off x="7494449" y="1673646"/>
          <a:ext cx="205511" cy="134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53800" imgH="177480" progId="Equation.DSMT4">
                  <p:embed/>
                </p:oleObj>
              </mc:Choice>
              <mc:Fallback>
                <p:oleObj name="Equation" r:id="rId18" imgW="253800" imgH="17748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E1C9BCF6-254A-473C-BA83-FB2BE376CE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494449" y="1673646"/>
                        <a:ext cx="205511" cy="1341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1CC72BA9-9706-4BBC-B290-552C2487E0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908430"/>
              </p:ext>
            </p:extLst>
          </p:nvPr>
        </p:nvGraphicFramePr>
        <p:xfrm>
          <a:off x="7634462" y="1400999"/>
          <a:ext cx="103187" cy="134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26720" imgH="177480" progId="Equation.DSMT4">
                  <p:embed/>
                </p:oleObj>
              </mc:Choice>
              <mc:Fallback>
                <p:oleObj name="Equation" r:id="rId20" imgW="126720" imgH="17748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1CC72BA9-9706-4BBC-B290-552C2487E0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634462" y="1400999"/>
                        <a:ext cx="103187" cy="134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6899EF1F-100D-485D-BD35-8EF31F3868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2027720"/>
              </p:ext>
            </p:extLst>
          </p:nvPr>
        </p:nvGraphicFramePr>
        <p:xfrm>
          <a:off x="6845711" y="1479961"/>
          <a:ext cx="196850" cy="13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41200" imgH="177480" progId="Equation.DSMT4">
                  <p:embed/>
                </p:oleObj>
              </mc:Choice>
              <mc:Fallback>
                <p:oleObj name="Equation" r:id="rId22" imgW="241200" imgH="17748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6899EF1F-100D-485D-BD35-8EF31F3868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845711" y="1479961"/>
                        <a:ext cx="196850" cy="134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25FC1052-29A9-4F98-9EB5-0BA7652A10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580632"/>
              </p:ext>
            </p:extLst>
          </p:nvPr>
        </p:nvGraphicFramePr>
        <p:xfrm>
          <a:off x="6826811" y="1678604"/>
          <a:ext cx="206375" cy="13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53800" imgH="177480" progId="Equation.DSMT4">
                  <p:embed/>
                </p:oleObj>
              </mc:Choice>
              <mc:Fallback>
                <p:oleObj name="Equation" r:id="rId24" imgW="253800" imgH="17748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25FC1052-29A9-4F98-9EB5-0BA7652A10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6826811" y="1678604"/>
                        <a:ext cx="206375" cy="134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01053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204B6F-7EC0-4C13-9FC7-F6A07A056B83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77421" y="145285"/>
                <a:ext cx="8236424" cy="71991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CA" dirty="0"/>
                  <a:t>Ex: Given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z</m:t>
                    </m:r>
                    <m:r>
                      <a:rPr lang="en-CA" b="0" i="0" baseline="-2500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CA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3+2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dirty="0"/>
                  <a:t> and 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CA" b="0" i="1" baseline="-25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𝑐𝑜𝑠</m:t>
                        </m:r>
                        <m:f>
                          <m:f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𝑖𝑠𝑖𝑛</m:t>
                        </m:r>
                        <m:f>
                          <m:f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204B6F-7EC0-4C13-9FC7-F6A07A056B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77421" y="145285"/>
                <a:ext cx="8236424" cy="719919"/>
              </a:xfrm>
              <a:blipFill>
                <a:blip r:embed="rId4"/>
                <a:stretch>
                  <a:fillRect l="-1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3A59477-459C-481C-9508-645D79804F1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7421" y="719626"/>
                <a:ext cx="8198493" cy="706448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/>
                  <a:buChar char="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CA" dirty="0"/>
                  <a:t>Find z</a:t>
                </a:r>
                <a:r>
                  <a:rPr lang="en-CA" baseline="-25000" dirty="0"/>
                  <a:t>1</a:t>
                </a:r>
                <a14:m>
                  <m:oMath xmlns:m="http://schemas.openxmlformats.org/officeDocument/2006/math">
                    <m:r>
                      <a:rPr lang="en-CA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CA" dirty="0"/>
                  <a:t>z</a:t>
                </a:r>
                <a:r>
                  <a:rPr lang="en-CA" baseline="-25000" dirty="0"/>
                  <a:t>2  </a:t>
                </a:r>
                <a:r>
                  <a:rPr lang="en-CA" dirty="0"/>
                  <a:t> and  z</a:t>
                </a:r>
                <a:r>
                  <a:rPr lang="en-CA" baseline="-25000" dirty="0"/>
                  <a:t>1</a:t>
                </a:r>
                <a14:m>
                  <m:oMath xmlns:m="http://schemas.openxmlformats.org/officeDocument/2006/math">
                    <m:r>
                      <a:rPr lang="en-CA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CA" dirty="0"/>
                  <a:t>z</a:t>
                </a:r>
                <a:r>
                  <a:rPr lang="en-CA" baseline="-25000" dirty="0"/>
                  <a:t>2 </a:t>
                </a:r>
                <a:r>
                  <a:rPr lang="en-CA" dirty="0"/>
                  <a:t> in the form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𝑐𝑜𝑠</m:t>
                        </m:r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𝑖𝑠𝑖𝑛</m:t>
                        </m:r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3A59477-459C-481C-9508-645D79804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21" y="719626"/>
                <a:ext cx="8198493" cy="706448"/>
              </a:xfrm>
              <a:prstGeom prst="rect">
                <a:avLst/>
              </a:prstGeom>
              <a:blipFill>
                <a:blip r:embed="rId5"/>
                <a:stretch>
                  <a:fillRect l="-1115" t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D38C838D-82C4-51E5-A21C-53212BE33F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421" y="1506788"/>
            <a:ext cx="8875486" cy="25149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50D01D-A8AD-E11C-6DD4-E353C8CE41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517" y="3791655"/>
            <a:ext cx="8259328" cy="1743318"/>
          </a:xfrm>
          <a:prstGeom prst="rect">
            <a:avLst/>
          </a:prstGeo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6EA52807-D45F-6684-8E7D-F8BB1AAE93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689" y="5180733"/>
            <a:ext cx="8772220" cy="17674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7402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B32347-EFBA-6D5A-83C0-BEF4826E2017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81638" y="293914"/>
                <a:ext cx="9956800" cy="99813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Ex: Given that z</a:t>
                </a:r>
                <a:r>
                  <a:rPr lang="en-US" baseline="-25000" dirty="0"/>
                  <a:t>1</a:t>
                </a:r>
                <a:r>
                  <a:rPr lang="en-US" dirty="0"/>
                  <a:t> and z</a:t>
                </a:r>
                <a:r>
                  <a:rPr lang="en-US" baseline="-25000" dirty="0"/>
                  <a:t>2</a:t>
                </a:r>
                <a:r>
                  <a:rPr lang="en-US" dirty="0"/>
                  <a:t>, what is the value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acc>
                  </m:oMath>
                </a14:m>
                <a:r>
                  <a:rPr lang="en-US" dirty="0"/>
                  <a:t> 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B32347-EFBA-6D5A-83C0-BEF4826E20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81638" y="293914"/>
                <a:ext cx="9956800" cy="998139"/>
              </a:xfrm>
              <a:blipFill>
                <a:blip r:embed="rId4"/>
                <a:stretch>
                  <a:fillRect l="-980" t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08942D8-ED90-957C-03C4-85E85E8753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3793870"/>
              </p:ext>
            </p:extLst>
          </p:nvPr>
        </p:nvGraphicFramePr>
        <p:xfrm>
          <a:off x="921548" y="816153"/>
          <a:ext cx="1374822" cy="47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60240" imgH="228600" progId="Equation.DSMT4">
                  <p:embed/>
                </p:oleObj>
              </mc:Choice>
              <mc:Fallback>
                <p:oleObj name="Equation" r:id="rId5" imgW="660240" imgH="2286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08942D8-ED90-957C-03C4-85E85E8753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21548" y="816153"/>
                        <a:ext cx="1374822" cy="47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C564FD3-6300-0A22-A259-31C6B61F54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121742"/>
              </p:ext>
            </p:extLst>
          </p:nvPr>
        </p:nvGraphicFramePr>
        <p:xfrm>
          <a:off x="3663950" y="815975"/>
          <a:ext cx="14033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72840" imgH="228600" progId="Equation.DSMT4">
                  <p:embed/>
                </p:oleObj>
              </mc:Choice>
              <mc:Fallback>
                <p:oleObj name="Equation" r:id="rId7" imgW="672840" imgH="2286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C564FD3-6300-0A22-A259-31C6B61F54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63950" y="815975"/>
                        <a:ext cx="1403350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3E9A34D-1149-C088-C74C-D1241034A6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2451434"/>
              </p:ext>
            </p:extLst>
          </p:nvPr>
        </p:nvGraphicFramePr>
        <p:xfrm>
          <a:off x="350526" y="1439025"/>
          <a:ext cx="1258433" cy="502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07960" imgH="203040" progId="Equation.DSMT4">
                  <p:embed/>
                </p:oleObj>
              </mc:Choice>
              <mc:Fallback>
                <p:oleObj name="Equation" r:id="rId9" imgW="507960" imgH="2030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73E9A34D-1149-C088-C74C-D1241034A6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0526" y="1439025"/>
                        <a:ext cx="1258433" cy="5026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752A2FC-3448-AE28-BC49-AC0921311A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933202"/>
              </p:ext>
            </p:extLst>
          </p:nvPr>
        </p:nvGraphicFramePr>
        <p:xfrm>
          <a:off x="2765425" y="1438275"/>
          <a:ext cx="125888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07960" imgH="203040" progId="Equation.DSMT4">
                  <p:embed/>
                </p:oleObj>
              </mc:Choice>
              <mc:Fallback>
                <p:oleObj name="Equation" r:id="rId11" imgW="507960" imgH="2030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7752A2FC-3448-AE28-BC49-AC0921311A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765425" y="1438275"/>
                        <a:ext cx="1258888" cy="503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FC18A2E-E738-1C48-6CE9-57DE672959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4390197"/>
              </p:ext>
            </p:extLst>
          </p:nvPr>
        </p:nvGraphicFramePr>
        <p:xfrm>
          <a:off x="5299075" y="1438275"/>
          <a:ext cx="103822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19040" imgH="203040" progId="Equation.DSMT4">
                  <p:embed/>
                </p:oleObj>
              </mc:Choice>
              <mc:Fallback>
                <p:oleObj name="Equation" r:id="rId13" imgW="419040" imgH="2030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6FC18A2E-E738-1C48-6CE9-57DE672959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299075" y="1438275"/>
                        <a:ext cx="1038225" cy="503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ABA82EA5-AA9E-0F91-F2AD-5D65EDD736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9973211"/>
              </p:ext>
            </p:extLst>
          </p:nvPr>
        </p:nvGraphicFramePr>
        <p:xfrm>
          <a:off x="7774848" y="1438275"/>
          <a:ext cx="110172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444240" imgH="203040" progId="Equation.DSMT4">
                  <p:embed/>
                </p:oleObj>
              </mc:Choice>
              <mc:Fallback>
                <p:oleObj name="Equation" r:id="rId15" imgW="444240" imgH="2030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ABA82EA5-AA9E-0F91-F2AD-5D65EDD736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774848" y="1438275"/>
                        <a:ext cx="1101725" cy="503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5111DC98-10E0-C8C8-A2CC-CD1C30907A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1827251"/>
              </p:ext>
            </p:extLst>
          </p:nvPr>
        </p:nvGraphicFramePr>
        <p:xfrm>
          <a:off x="10107657" y="1438275"/>
          <a:ext cx="135413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545760" imgH="203040" progId="Equation.DSMT4">
                  <p:embed/>
                </p:oleObj>
              </mc:Choice>
              <mc:Fallback>
                <p:oleObj name="Equation" r:id="rId17" imgW="545760" imgH="2030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5111DC98-10E0-C8C8-A2CC-CD1C30907A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0107657" y="1438275"/>
                        <a:ext cx="1354138" cy="503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3ABC9AB5-4DD8-CFA5-73B0-93E59338F71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0675" y="2929930"/>
                <a:ext cx="9956800" cy="998139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/>
                  <a:buChar char="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/>
                  <a:buNone/>
                </a:pPr>
                <a:r>
                  <a:rPr lang="en-US" dirty="0"/>
                  <a:t>Ex: Given that z</a:t>
                </a:r>
                <a:r>
                  <a:rPr lang="en-US" baseline="-25000" dirty="0"/>
                  <a:t>1</a:t>
                </a:r>
                <a:r>
                  <a:rPr lang="en-US" dirty="0"/>
                  <a:t> and z</a:t>
                </a:r>
                <a:r>
                  <a:rPr lang="en-US" baseline="-25000" dirty="0"/>
                  <a:t>2</a:t>
                </a:r>
                <a:r>
                  <a:rPr lang="en-US" dirty="0"/>
                  <a:t>, what is the value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acc>
                  </m:oMath>
                </a14:m>
                <a:r>
                  <a:rPr lang="en-US" dirty="0"/>
                  <a:t> ? </a:t>
                </a: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3ABC9AB5-4DD8-CFA5-73B0-93E59338F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675" y="2929930"/>
                <a:ext cx="9956800" cy="998139"/>
              </a:xfrm>
              <a:prstGeom prst="rect">
                <a:avLst/>
              </a:prstGeom>
              <a:blipFill>
                <a:blip r:embed="rId19"/>
                <a:stretch>
                  <a:fillRect l="-980" t="-4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4140CBE6-070B-2EEE-F35F-3981E68CA5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751575"/>
              </p:ext>
            </p:extLst>
          </p:nvPr>
        </p:nvGraphicFramePr>
        <p:xfrm>
          <a:off x="860585" y="3452169"/>
          <a:ext cx="1374822" cy="47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60240" imgH="228600" progId="Equation.DSMT4">
                  <p:embed/>
                </p:oleObj>
              </mc:Choice>
              <mc:Fallback>
                <p:oleObj name="Equation" r:id="rId5" imgW="660240" imgH="2286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4140CBE6-070B-2EEE-F35F-3981E68CA5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60585" y="3452169"/>
                        <a:ext cx="1374822" cy="47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18A66A45-C8F1-29E1-B08C-E956308461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490344"/>
              </p:ext>
            </p:extLst>
          </p:nvPr>
        </p:nvGraphicFramePr>
        <p:xfrm>
          <a:off x="3630107" y="3451819"/>
          <a:ext cx="13493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647640" imgH="228600" progId="Equation.DSMT4">
                  <p:embed/>
                </p:oleObj>
              </mc:Choice>
              <mc:Fallback>
                <p:oleObj name="Equation" r:id="rId20" imgW="647640" imgH="2286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18A66A45-C8F1-29E1-B08C-E956308461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630107" y="3451819"/>
                        <a:ext cx="1349375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A942EB16-A98D-F830-A671-D76E3CE1B6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198123"/>
              </p:ext>
            </p:extLst>
          </p:nvPr>
        </p:nvGraphicFramePr>
        <p:xfrm>
          <a:off x="231141" y="4413120"/>
          <a:ext cx="1258887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507960" imgH="203040" progId="Equation.DSMT4">
                  <p:embed/>
                </p:oleObj>
              </mc:Choice>
              <mc:Fallback>
                <p:oleObj name="Equation" r:id="rId22" imgW="507960" imgH="20304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A942EB16-A98D-F830-A671-D76E3CE1B6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231141" y="4413120"/>
                        <a:ext cx="1258887" cy="503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CF1610DC-00B6-D115-99AD-1AAFDB1641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477724"/>
              </p:ext>
            </p:extLst>
          </p:nvPr>
        </p:nvGraphicFramePr>
        <p:xfrm>
          <a:off x="2422846" y="4413250"/>
          <a:ext cx="1385887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558720" imgH="203040" progId="Equation.DSMT4">
                  <p:embed/>
                </p:oleObj>
              </mc:Choice>
              <mc:Fallback>
                <p:oleObj name="Equation" r:id="rId24" imgW="558720" imgH="20304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CF1610DC-00B6-D115-99AD-1AAFDB1641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422846" y="4413250"/>
                        <a:ext cx="1385887" cy="503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A3534F88-A655-A2A1-8B85-32B2C84BA1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3990456"/>
              </p:ext>
            </p:extLst>
          </p:nvPr>
        </p:nvGraphicFramePr>
        <p:xfrm>
          <a:off x="4840977" y="4413380"/>
          <a:ext cx="1385887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558720" imgH="203040" progId="Equation.DSMT4">
                  <p:embed/>
                </p:oleObj>
              </mc:Choice>
              <mc:Fallback>
                <p:oleObj name="Equation" r:id="rId26" imgW="558720" imgH="20304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A3534F88-A655-A2A1-8B85-32B2C84BA1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4840977" y="4413380"/>
                        <a:ext cx="1385887" cy="503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D5395822-6E9A-3370-52DB-7D5F4C794F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350387"/>
              </p:ext>
            </p:extLst>
          </p:nvPr>
        </p:nvGraphicFramePr>
        <p:xfrm>
          <a:off x="7487061" y="4413250"/>
          <a:ext cx="1262062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507960" imgH="203040" progId="Equation.DSMT4">
                  <p:embed/>
                </p:oleObj>
              </mc:Choice>
              <mc:Fallback>
                <p:oleObj name="Equation" r:id="rId28" imgW="507960" imgH="20304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D5395822-6E9A-3370-52DB-7D5F4C794F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7487061" y="4413250"/>
                        <a:ext cx="1262062" cy="503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D0A1775F-BDE1-DE29-BAE2-5729DAF981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9407362"/>
              </p:ext>
            </p:extLst>
          </p:nvPr>
        </p:nvGraphicFramePr>
        <p:xfrm>
          <a:off x="10052095" y="4404541"/>
          <a:ext cx="1389062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558720" imgH="203040" progId="Equation.DSMT4">
                  <p:embed/>
                </p:oleObj>
              </mc:Choice>
              <mc:Fallback>
                <p:oleObj name="Equation" r:id="rId30" imgW="558720" imgH="20304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D0A1775F-BDE1-DE29-BAE2-5729DAF981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0052095" y="4404541"/>
                        <a:ext cx="1389062" cy="503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281902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89966-1E29-4E6A-9919-EDA34D6FE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F65A3-F929-492C-BA46-AAC6D2E491D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/>
              <a:t>2016 </a:t>
            </a:r>
            <a:r>
              <a:rPr lang="en-CA" dirty="0" err="1"/>
              <a:t>aime</a:t>
            </a:r>
            <a:r>
              <a:rPr lang="en-CA" dirty="0"/>
              <a:t>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B2C2FB-1CA6-4D71-AB28-2D048F5FFC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6571" y="122124"/>
            <a:ext cx="8875486" cy="25149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5747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3E81D-FDC2-364E-B48E-FF2BAE873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AA77B-9836-7E76-37E2-93AFCDF168B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2EE1E4-3F3C-8562-940F-185B11E6A2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6336" y="2557341"/>
            <a:ext cx="8259328" cy="17433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4424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398DB8C-4C6E-4E38-826B-37C720374B3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4"/>
          <a:stretch>
            <a:fillRect/>
          </a:stretch>
        </p:blipFill>
        <p:spPr>
          <a:xfrm>
            <a:off x="188901" y="-37023"/>
            <a:ext cx="8845810" cy="17822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A8201B-DD45-40B3-AAC1-3F21D868051D}"/>
              </a:ext>
            </a:extLst>
          </p:cNvPr>
          <p:cNvSpPr txBox="1"/>
          <p:nvPr/>
        </p:nvSpPr>
        <p:spPr>
          <a:xfrm>
            <a:off x="1575747" y="1873869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rgbClr val="FF0000"/>
                </a:solidFill>
              </a:rPr>
              <a:t>Note: z=</a:t>
            </a:r>
            <a:r>
              <a:rPr lang="en-CA" dirty="0" err="1">
                <a:solidFill>
                  <a:srgbClr val="FF0000"/>
                </a:solidFill>
              </a:rPr>
              <a:t>a+ib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E231CD-1CDC-426C-9951-C982D5BE8EB4}"/>
              </a:ext>
            </a:extLst>
          </p:cNvPr>
          <p:cNvSpPr txBox="1"/>
          <p:nvPr/>
        </p:nvSpPr>
        <p:spPr>
          <a:xfrm>
            <a:off x="3864022" y="1903439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rgbClr val="FF0000"/>
                </a:solidFill>
              </a:rPr>
              <a:t>The expression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FE86BBE-7EE4-43CB-B4B2-F754AFAFAE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6012258"/>
              </p:ext>
            </p:extLst>
          </p:nvPr>
        </p:nvGraphicFramePr>
        <p:xfrm>
          <a:off x="5785039" y="1812902"/>
          <a:ext cx="1382310" cy="628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77760" imgH="444240" progId="Equation.DSMT4">
                  <p:embed/>
                </p:oleObj>
              </mc:Choice>
              <mc:Fallback>
                <p:oleObj name="Equation" r:id="rId5" imgW="977760" imgH="44424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FE86BBE-7EE4-43CB-B4B2-F754AFAFAE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85039" y="1812902"/>
                        <a:ext cx="1382310" cy="628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4F68258-E616-43CC-9B2D-0EC38E632CB6}"/>
              </a:ext>
            </a:extLst>
          </p:cNvPr>
          <p:cNvSpPr txBox="1"/>
          <p:nvPr/>
        </p:nvSpPr>
        <p:spPr>
          <a:xfrm>
            <a:off x="6998458" y="1939833"/>
            <a:ext cx="3348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rgbClr val="FF0000"/>
                </a:solidFill>
              </a:rPr>
              <a:t>only has  a real component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7175CC-CDDC-4E5A-B411-708BAC19E54F}"/>
              </a:ext>
            </a:extLst>
          </p:cNvPr>
          <p:cNvSpPr txBox="1"/>
          <p:nvPr/>
        </p:nvSpPr>
        <p:spPr>
          <a:xfrm>
            <a:off x="1524000" y="2453899"/>
            <a:ext cx="6175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rgbClr val="FF0000"/>
                </a:solidFill>
              </a:rPr>
              <a:t>The goal is to find the largest value of “b” possible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47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CB1C3-B1E1-449F-9EED-9AF97AEFB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462" y="99997"/>
            <a:ext cx="9283337" cy="568044"/>
          </a:xfrm>
        </p:spPr>
        <p:txBody>
          <a:bodyPr>
            <a:normAutofit/>
          </a:bodyPr>
          <a:lstStyle/>
          <a:p>
            <a:r>
              <a:rPr lang="en-CA" dirty="0"/>
              <a:t>I) Intro to Drawing Complex Numbers: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426B8-9A8B-4E55-A2E4-09654699212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4170" y="651587"/>
            <a:ext cx="11852367" cy="2178716"/>
          </a:xfrm>
        </p:spPr>
        <p:txBody>
          <a:bodyPr>
            <a:normAutofit/>
          </a:bodyPr>
          <a:lstStyle/>
          <a:p>
            <a:r>
              <a:rPr lang="en-CA" sz="2100" dirty="0"/>
              <a:t>Every complex number has a “real” component and a “imaginary” component</a:t>
            </a:r>
          </a:p>
          <a:p>
            <a:r>
              <a:rPr lang="en-CA" sz="2100" dirty="0"/>
              <a:t>The real component Re(z) is drawn on the “X” axis of a complex plane [REAL  axis]</a:t>
            </a:r>
          </a:p>
          <a:p>
            <a:r>
              <a:rPr lang="en-CA" sz="2100" dirty="0"/>
              <a:t>The imaginary component </a:t>
            </a:r>
            <a:r>
              <a:rPr lang="en-CA" sz="2100" dirty="0" err="1"/>
              <a:t>Im</a:t>
            </a:r>
            <a:r>
              <a:rPr lang="en-CA" sz="2100" dirty="0"/>
              <a:t>(z) is drawn on the “y” axis [Imaginary Axis]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09E90FD-894B-4B3A-9A73-EE0E647240D1}"/>
              </a:ext>
            </a:extLst>
          </p:cNvPr>
          <p:cNvCxnSpPr>
            <a:cxnSpLocks/>
          </p:cNvCxnSpPr>
          <p:nvPr/>
        </p:nvCxnSpPr>
        <p:spPr>
          <a:xfrm>
            <a:off x="727164" y="4413604"/>
            <a:ext cx="3386138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958EBFE-511E-4CF5-8F17-9B1304659E35}"/>
              </a:ext>
            </a:extLst>
          </p:cNvPr>
          <p:cNvCxnSpPr>
            <a:cxnSpLocks/>
          </p:cNvCxnSpPr>
          <p:nvPr/>
        </p:nvCxnSpPr>
        <p:spPr>
          <a:xfrm>
            <a:off x="2321060" y="2755858"/>
            <a:ext cx="0" cy="3418541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555F7A-8817-46CD-B2A4-7333848AD71D}"/>
              </a:ext>
            </a:extLst>
          </p:cNvPr>
          <p:cNvCxnSpPr>
            <a:cxnSpLocks/>
          </p:cNvCxnSpPr>
          <p:nvPr/>
        </p:nvCxnSpPr>
        <p:spPr>
          <a:xfrm>
            <a:off x="2591682" y="2755857"/>
            <a:ext cx="0" cy="3315494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79DC2F2-4398-439D-A657-EFE616D0F643}"/>
              </a:ext>
            </a:extLst>
          </p:cNvPr>
          <p:cNvCxnSpPr>
            <a:cxnSpLocks/>
          </p:cNvCxnSpPr>
          <p:nvPr/>
        </p:nvCxnSpPr>
        <p:spPr>
          <a:xfrm>
            <a:off x="2872673" y="2755857"/>
            <a:ext cx="0" cy="3315494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1D8D2F-F027-4559-9AD4-FCFE6688D63A}"/>
              </a:ext>
            </a:extLst>
          </p:cNvPr>
          <p:cNvCxnSpPr>
            <a:cxnSpLocks/>
          </p:cNvCxnSpPr>
          <p:nvPr/>
        </p:nvCxnSpPr>
        <p:spPr>
          <a:xfrm>
            <a:off x="3153664" y="2755857"/>
            <a:ext cx="0" cy="3315494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291EB1D-74F5-413C-80A1-1AA7C422783C}"/>
              </a:ext>
            </a:extLst>
          </p:cNvPr>
          <p:cNvCxnSpPr>
            <a:cxnSpLocks/>
          </p:cNvCxnSpPr>
          <p:nvPr/>
        </p:nvCxnSpPr>
        <p:spPr>
          <a:xfrm>
            <a:off x="3434655" y="2755857"/>
            <a:ext cx="0" cy="3315494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6DD48E6-C7E1-4F05-8D11-417374995567}"/>
              </a:ext>
            </a:extLst>
          </p:cNvPr>
          <p:cNvCxnSpPr>
            <a:cxnSpLocks/>
          </p:cNvCxnSpPr>
          <p:nvPr/>
        </p:nvCxnSpPr>
        <p:spPr>
          <a:xfrm>
            <a:off x="3715646" y="2755857"/>
            <a:ext cx="0" cy="3315494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1172864-3A67-4A5C-8570-4C6AD2DE2951}"/>
              </a:ext>
            </a:extLst>
          </p:cNvPr>
          <p:cNvCxnSpPr>
            <a:cxnSpLocks/>
          </p:cNvCxnSpPr>
          <p:nvPr/>
        </p:nvCxnSpPr>
        <p:spPr>
          <a:xfrm>
            <a:off x="3996637" y="2755857"/>
            <a:ext cx="0" cy="3315494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A1536CC-9405-44AF-BF2B-943C81B78E8C}"/>
              </a:ext>
            </a:extLst>
          </p:cNvPr>
          <p:cNvCxnSpPr>
            <a:cxnSpLocks/>
          </p:cNvCxnSpPr>
          <p:nvPr/>
        </p:nvCxnSpPr>
        <p:spPr>
          <a:xfrm>
            <a:off x="2020203" y="2755857"/>
            <a:ext cx="0" cy="3315494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221556A-82F5-4CEF-BD54-2AE9AA5E589B}"/>
              </a:ext>
            </a:extLst>
          </p:cNvPr>
          <p:cNvCxnSpPr>
            <a:cxnSpLocks/>
          </p:cNvCxnSpPr>
          <p:nvPr/>
        </p:nvCxnSpPr>
        <p:spPr>
          <a:xfrm>
            <a:off x="1758269" y="2755857"/>
            <a:ext cx="0" cy="3315494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90CD543-760B-471D-9416-20E38DB14F40}"/>
              </a:ext>
            </a:extLst>
          </p:cNvPr>
          <p:cNvCxnSpPr>
            <a:cxnSpLocks/>
          </p:cNvCxnSpPr>
          <p:nvPr/>
        </p:nvCxnSpPr>
        <p:spPr>
          <a:xfrm>
            <a:off x="1496335" y="2755857"/>
            <a:ext cx="0" cy="3315494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CCF732A-80EC-44B9-AC61-9A628B2495F9}"/>
              </a:ext>
            </a:extLst>
          </p:cNvPr>
          <p:cNvCxnSpPr>
            <a:cxnSpLocks/>
          </p:cNvCxnSpPr>
          <p:nvPr/>
        </p:nvCxnSpPr>
        <p:spPr>
          <a:xfrm>
            <a:off x="1234401" y="2755857"/>
            <a:ext cx="0" cy="3315494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491D090-6F8C-4AC9-9FD3-774F60A4B569}"/>
              </a:ext>
            </a:extLst>
          </p:cNvPr>
          <p:cNvCxnSpPr>
            <a:cxnSpLocks/>
          </p:cNvCxnSpPr>
          <p:nvPr/>
        </p:nvCxnSpPr>
        <p:spPr>
          <a:xfrm>
            <a:off x="972467" y="2755857"/>
            <a:ext cx="0" cy="3315494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FD24526-4F1D-4484-B19F-7A876695E536}"/>
              </a:ext>
            </a:extLst>
          </p:cNvPr>
          <p:cNvCxnSpPr>
            <a:cxnSpLocks/>
          </p:cNvCxnSpPr>
          <p:nvPr/>
        </p:nvCxnSpPr>
        <p:spPr>
          <a:xfrm>
            <a:off x="710533" y="2755857"/>
            <a:ext cx="0" cy="3315494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BAF822C-C653-4786-A092-4CAF8371F2FA}"/>
              </a:ext>
            </a:extLst>
          </p:cNvPr>
          <p:cNvCxnSpPr>
            <a:cxnSpLocks/>
          </p:cNvCxnSpPr>
          <p:nvPr/>
        </p:nvCxnSpPr>
        <p:spPr>
          <a:xfrm>
            <a:off x="710534" y="4144125"/>
            <a:ext cx="3493277" cy="0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65FD6BE-3E36-42CF-B12B-51A044972F46}"/>
              </a:ext>
            </a:extLst>
          </p:cNvPr>
          <p:cNvCxnSpPr>
            <a:cxnSpLocks/>
          </p:cNvCxnSpPr>
          <p:nvPr/>
        </p:nvCxnSpPr>
        <p:spPr>
          <a:xfrm>
            <a:off x="710533" y="3875043"/>
            <a:ext cx="3493277" cy="0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011E901-1081-421A-9D3E-909D02649E7B}"/>
              </a:ext>
            </a:extLst>
          </p:cNvPr>
          <p:cNvCxnSpPr>
            <a:cxnSpLocks/>
          </p:cNvCxnSpPr>
          <p:nvPr/>
        </p:nvCxnSpPr>
        <p:spPr>
          <a:xfrm>
            <a:off x="710532" y="3605961"/>
            <a:ext cx="3493277" cy="0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E96526C-4AA3-46B1-8B08-7FFC8DECA1F5}"/>
              </a:ext>
            </a:extLst>
          </p:cNvPr>
          <p:cNvCxnSpPr>
            <a:cxnSpLocks/>
          </p:cNvCxnSpPr>
          <p:nvPr/>
        </p:nvCxnSpPr>
        <p:spPr>
          <a:xfrm>
            <a:off x="710531" y="3336879"/>
            <a:ext cx="3493277" cy="0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3EE038C-2C73-450B-B50B-4FE1650B9D26}"/>
              </a:ext>
            </a:extLst>
          </p:cNvPr>
          <p:cNvCxnSpPr>
            <a:cxnSpLocks/>
          </p:cNvCxnSpPr>
          <p:nvPr/>
        </p:nvCxnSpPr>
        <p:spPr>
          <a:xfrm>
            <a:off x="710530" y="3067797"/>
            <a:ext cx="3493277" cy="0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0B21765-50DA-4073-BC93-3B5B95EE314E}"/>
              </a:ext>
            </a:extLst>
          </p:cNvPr>
          <p:cNvCxnSpPr>
            <a:cxnSpLocks/>
          </p:cNvCxnSpPr>
          <p:nvPr/>
        </p:nvCxnSpPr>
        <p:spPr>
          <a:xfrm>
            <a:off x="710529" y="2798715"/>
            <a:ext cx="3493277" cy="0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FCC3B13-EC0A-45E9-8D99-9D156CD2690A}"/>
              </a:ext>
            </a:extLst>
          </p:cNvPr>
          <p:cNvCxnSpPr>
            <a:cxnSpLocks/>
          </p:cNvCxnSpPr>
          <p:nvPr/>
        </p:nvCxnSpPr>
        <p:spPr>
          <a:xfrm>
            <a:off x="710528" y="4715621"/>
            <a:ext cx="3493277" cy="0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3D15B90-BDC2-4958-9F25-CD956908DA39}"/>
              </a:ext>
            </a:extLst>
          </p:cNvPr>
          <p:cNvCxnSpPr>
            <a:cxnSpLocks/>
          </p:cNvCxnSpPr>
          <p:nvPr/>
        </p:nvCxnSpPr>
        <p:spPr>
          <a:xfrm>
            <a:off x="710528" y="4975177"/>
            <a:ext cx="3493277" cy="0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153FBBBF-1817-4F22-AABA-999CF2A67330}"/>
              </a:ext>
            </a:extLst>
          </p:cNvPr>
          <p:cNvCxnSpPr>
            <a:cxnSpLocks/>
          </p:cNvCxnSpPr>
          <p:nvPr/>
        </p:nvCxnSpPr>
        <p:spPr>
          <a:xfrm>
            <a:off x="710528" y="5234733"/>
            <a:ext cx="3493277" cy="0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8B51ECD-3D41-4FD2-8048-98D2F41363D9}"/>
              </a:ext>
            </a:extLst>
          </p:cNvPr>
          <p:cNvCxnSpPr>
            <a:cxnSpLocks/>
          </p:cNvCxnSpPr>
          <p:nvPr/>
        </p:nvCxnSpPr>
        <p:spPr>
          <a:xfrm>
            <a:off x="710528" y="5494289"/>
            <a:ext cx="3493277" cy="0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D88838A-F61B-4DE0-A2BC-11EDD56EDC19}"/>
              </a:ext>
            </a:extLst>
          </p:cNvPr>
          <p:cNvCxnSpPr>
            <a:cxnSpLocks/>
          </p:cNvCxnSpPr>
          <p:nvPr/>
        </p:nvCxnSpPr>
        <p:spPr>
          <a:xfrm>
            <a:off x="710528" y="5753845"/>
            <a:ext cx="3493277" cy="0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5708CF2-9B28-47B8-95BF-C8756342B179}"/>
              </a:ext>
            </a:extLst>
          </p:cNvPr>
          <p:cNvCxnSpPr>
            <a:cxnSpLocks/>
          </p:cNvCxnSpPr>
          <p:nvPr/>
        </p:nvCxnSpPr>
        <p:spPr>
          <a:xfrm>
            <a:off x="710528" y="6013401"/>
            <a:ext cx="3493277" cy="0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5" name="Object 64">
            <a:extLst>
              <a:ext uri="{FF2B5EF4-FFF2-40B4-BE49-F238E27FC236}">
                <a16:creationId xmlns:a16="http://schemas.microsoft.com/office/drawing/2014/main" id="{91374EEE-1045-47F5-AB0D-891AFBDADA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9988079"/>
              </p:ext>
            </p:extLst>
          </p:nvPr>
        </p:nvGraphicFramePr>
        <p:xfrm>
          <a:off x="4051032" y="4244722"/>
          <a:ext cx="453193" cy="376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720" imgH="139680" progId="Equation.DSMT4">
                  <p:embed/>
                </p:oleObj>
              </mc:Choice>
              <mc:Fallback>
                <p:oleObj name="Equation" r:id="rId4" imgW="126720" imgH="139680" progId="Equation.DSMT4">
                  <p:embed/>
                  <p:pic>
                    <p:nvPicPr>
                      <p:cNvPr id="65" name="Object 64">
                        <a:extLst>
                          <a:ext uri="{FF2B5EF4-FFF2-40B4-BE49-F238E27FC236}">
                            <a16:creationId xmlns:a16="http://schemas.microsoft.com/office/drawing/2014/main" id="{91374EEE-1045-47F5-AB0D-891AFBDADA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51032" y="4244722"/>
                        <a:ext cx="453193" cy="3762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>
            <a:extLst>
              <a:ext uri="{FF2B5EF4-FFF2-40B4-BE49-F238E27FC236}">
                <a16:creationId xmlns:a16="http://schemas.microsoft.com/office/drawing/2014/main" id="{A35DE4E3-DACC-4C43-A865-7B0612EE93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3016515"/>
              </p:ext>
            </p:extLst>
          </p:nvPr>
        </p:nvGraphicFramePr>
        <p:xfrm>
          <a:off x="2094794" y="2384382"/>
          <a:ext cx="49688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680" imgH="164880" progId="Equation.DSMT4">
                  <p:embed/>
                </p:oleObj>
              </mc:Choice>
              <mc:Fallback>
                <p:oleObj name="Equation" r:id="rId6" imgW="139680" imgH="164880" progId="Equation.DSMT4">
                  <p:embed/>
                  <p:pic>
                    <p:nvPicPr>
                      <p:cNvPr id="66" name="Object 65">
                        <a:extLst>
                          <a:ext uri="{FF2B5EF4-FFF2-40B4-BE49-F238E27FC236}">
                            <a16:creationId xmlns:a16="http://schemas.microsoft.com/office/drawing/2014/main" id="{A35DE4E3-DACC-4C43-A865-7B0612EE93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94794" y="2384382"/>
                        <a:ext cx="496888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Content Placeholder 2">
            <a:extLst>
              <a:ext uri="{FF2B5EF4-FFF2-40B4-BE49-F238E27FC236}">
                <a16:creationId xmlns:a16="http://schemas.microsoft.com/office/drawing/2014/main" id="{0BB74DF1-AC17-451F-9130-F472B18BEC17}"/>
              </a:ext>
            </a:extLst>
          </p:cNvPr>
          <p:cNvSpPr txBox="1">
            <a:spLocks/>
          </p:cNvSpPr>
          <p:nvPr/>
        </p:nvSpPr>
        <p:spPr>
          <a:xfrm>
            <a:off x="4959442" y="1877706"/>
            <a:ext cx="1867824" cy="58989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i="1" dirty="0"/>
              <a:t>Z</a:t>
            </a:r>
            <a:r>
              <a:rPr lang="en-CA" i="1" baseline="-25000" dirty="0"/>
              <a:t>1</a:t>
            </a:r>
            <a:r>
              <a:rPr lang="en-CA" i="1" dirty="0"/>
              <a:t> = 4 + 3i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91099D0C-1269-413E-B5CA-41CB6D88D48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21209" y="1787312"/>
                <a:ext cx="2130440" cy="509588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/>
                  <a:buChar char="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CA" i="1" dirty="0"/>
                  <a:t>Z</a:t>
                </a:r>
                <a:r>
                  <a:rPr lang="en-CA" i="1" baseline="-25000" dirty="0"/>
                  <a:t>2</a:t>
                </a:r>
                <a:r>
                  <a:rPr lang="en-CA" i="1" dirty="0"/>
                  <a:t> =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CA" i="1" dirty="0"/>
                  <a:t>2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CA" i="1" dirty="0"/>
                  <a:t> 4 </a:t>
                </a:r>
                <a:r>
                  <a:rPr lang="en-CA" i="1" dirty="0" err="1"/>
                  <a:t>i</a:t>
                </a:r>
                <a:endParaRPr lang="en-CA" dirty="0"/>
              </a:p>
            </p:txBody>
          </p:sp>
        </mc:Choice>
        <mc:Fallback xmlns="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91099D0C-1269-413E-B5CA-41CB6D88D4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1209" y="1787312"/>
                <a:ext cx="2130440" cy="509588"/>
              </a:xfrm>
              <a:prstGeom prst="rect">
                <a:avLst/>
              </a:prstGeom>
              <a:blipFill>
                <a:blip r:embed="rId8"/>
                <a:stretch>
                  <a:fillRect l="-4585" t="-9524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Oval 68">
            <a:extLst>
              <a:ext uri="{FF2B5EF4-FFF2-40B4-BE49-F238E27FC236}">
                <a16:creationId xmlns:a16="http://schemas.microsoft.com/office/drawing/2014/main" id="{6F615045-C9E2-495E-9D60-E95B51D761E5}"/>
              </a:ext>
            </a:extLst>
          </p:cNvPr>
          <p:cNvSpPr/>
          <p:nvPr/>
        </p:nvSpPr>
        <p:spPr>
          <a:xfrm>
            <a:off x="3363660" y="3541567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0821B0A4-F437-4E5F-8745-DF69AF403E0D}"/>
              </a:ext>
            </a:extLst>
          </p:cNvPr>
          <p:cNvSpPr/>
          <p:nvPr/>
        </p:nvSpPr>
        <p:spPr>
          <a:xfrm>
            <a:off x="1700210" y="5421726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72" name="Object 71">
            <a:extLst>
              <a:ext uri="{FF2B5EF4-FFF2-40B4-BE49-F238E27FC236}">
                <a16:creationId xmlns:a16="http://schemas.microsoft.com/office/drawing/2014/main" id="{5035DC92-2EAE-40C0-B451-50EA43D831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3431242"/>
              </p:ext>
            </p:extLst>
          </p:nvPr>
        </p:nvGraphicFramePr>
        <p:xfrm>
          <a:off x="2901676" y="3063829"/>
          <a:ext cx="1509713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34680" imgH="228600" progId="Equation.DSMT4">
                  <p:embed/>
                </p:oleObj>
              </mc:Choice>
              <mc:Fallback>
                <p:oleObj name="Equation" r:id="rId9" imgW="634680" imgH="228600" progId="Equation.DSMT4">
                  <p:embed/>
                  <p:pic>
                    <p:nvPicPr>
                      <p:cNvPr id="72" name="Object 71">
                        <a:extLst>
                          <a:ext uri="{FF2B5EF4-FFF2-40B4-BE49-F238E27FC236}">
                            <a16:creationId xmlns:a16="http://schemas.microsoft.com/office/drawing/2014/main" id="{5035DC92-2EAE-40C0-B451-50EA43D831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901676" y="3063829"/>
                        <a:ext cx="1509713" cy="509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74">
            <a:extLst>
              <a:ext uri="{FF2B5EF4-FFF2-40B4-BE49-F238E27FC236}">
                <a16:creationId xmlns:a16="http://schemas.microsoft.com/office/drawing/2014/main" id="{5D5087A3-D288-4EFD-8EA1-DB5C129C15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539483"/>
              </p:ext>
            </p:extLst>
          </p:nvPr>
        </p:nvGraphicFramePr>
        <p:xfrm>
          <a:off x="434305" y="5578434"/>
          <a:ext cx="178276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749160" imgH="228600" progId="Equation.DSMT4">
                  <p:embed/>
                </p:oleObj>
              </mc:Choice>
              <mc:Fallback>
                <p:oleObj name="Equation" r:id="rId11" imgW="749160" imgH="228600" progId="Equation.DSMT4">
                  <p:embed/>
                  <p:pic>
                    <p:nvPicPr>
                      <p:cNvPr id="75" name="Object 74">
                        <a:extLst>
                          <a:ext uri="{FF2B5EF4-FFF2-40B4-BE49-F238E27FC236}">
                            <a16:creationId xmlns:a16="http://schemas.microsoft.com/office/drawing/2014/main" id="{5D5087A3-D288-4EFD-8EA1-DB5C129C15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34305" y="5578434"/>
                        <a:ext cx="1782762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64FEE492-1810-4E42-98E1-6818219A3B89}"/>
              </a:ext>
            </a:extLst>
          </p:cNvPr>
          <p:cNvCxnSpPr>
            <a:cxnSpLocks/>
          </p:cNvCxnSpPr>
          <p:nvPr/>
        </p:nvCxnSpPr>
        <p:spPr>
          <a:xfrm>
            <a:off x="2332155" y="4413604"/>
            <a:ext cx="1102501" cy="0"/>
          </a:xfrm>
          <a:prstGeom prst="line">
            <a:avLst/>
          </a:prstGeom>
          <a:ln w="41275">
            <a:solidFill>
              <a:srgbClr val="FF0000"/>
            </a:solidFill>
            <a:prstDash val="sysDash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6F5ABA81-5972-4FA9-A0C5-3D4665C0303B}"/>
              </a:ext>
            </a:extLst>
          </p:cNvPr>
          <p:cNvCxnSpPr>
            <a:cxnSpLocks/>
          </p:cNvCxnSpPr>
          <p:nvPr/>
        </p:nvCxnSpPr>
        <p:spPr>
          <a:xfrm flipV="1">
            <a:off x="3435660" y="3644002"/>
            <a:ext cx="0" cy="772084"/>
          </a:xfrm>
          <a:prstGeom prst="line">
            <a:avLst/>
          </a:prstGeom>
          <a:ln w="41275">
            <a:solidFill>
              <a:srgbClr val="FF0000"/>
            </a:solidFill>
            <a:prstDash val="sysDash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47EBFEFC-F5AD-4CD5-9D89-3BA924139CAC}"/>
              </a:ext>
            </a:extLst>
          </p:cNvPr>
          <p:cNvCxnSpPr>
            <a:cxnSpLocks/>
          </p:cNvCxnSpPr>
          <p:nvPr/>
        </p:nvCxnSpPr>
        <p:spPr>
          <a:xfrm flipH="1">
            <a:off x="1700210" y="4415026"/>
            <a:ext cx="560737" cy="0"/>
          </a:xfrm>
          <a:prstGeom prst="line">
            <a:avLst/>
          </a:prstGeom>
          <a:ln w="41275">
            <a:solidFill>
              <a:srgbClr val="FF0000"/>
            </a:solidFill>
            <a:prstDash val="sysDash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E1FCA55E-8AC6-4D26-BC55-5CDF4EFBB136}"/>
              </a:ext>
            </a:extLst>
          </p:cNvPr>
          <p:cNvCxnSpPr>
            <a:cxnSpLocks/>
          </p:cNvCxnSpPr>
          <p:nvPr/>
        </p:nvCxnSpPr>
        <p:spPr>
          <a:xfrm flipH="1">
            <a:off x="1783959" y="4434640"/>
            <a:ext cx="1005" cy="1080073"/>
          </a:xfrm>
          <a:prstGeom prst="line">
            <a:avLst/>
          </a:prstGeom>
          <a:ln w="41275">
            <a:solidFill>
              <a:srgbClr val="FF0000"/>
            </a:solidFill>
            <a:prstDash val="sysDash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DC30755-F548-337D-E8A4-01DE3658B7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450342"/>
              </p:ext>
            </p:extLst>
          </p:nvPr>
        </p:nvGraphicFramePr>
        <p:xfrm>
          <a:off x="2703012" y="4436090"/>
          <a:ext cx="301625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6720" imgH="164880" progId="Equation.DSMT4">
                  <p:embed/>
                </p:oleObj>
              </mc:Choice>
              <mc:Fallback>
                <p:oleObj name="Equation" r:id="rId13" imgW="126720" imgH="1648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DC30755-F548-337D-E8A4-01DE3658B7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703012" y="4436090"/>
                        <a:ext cx="301625" cy="366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77630AB-E4BD-E56D-73C9-4A65BBE0D9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6940825"/>
              </p:ext>
            </p:extLst>
          </p:nvPr>
        </p:nvGraphicFramePr>
        <p:xfrm>
          <a:off x="3468019" y="3823194"/>
          <a:ext cx="27146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14120" imgH="177480" progId="Equation.DSMT4">
                  <p:embed/>
                </p:oleObj>
              </mc:Choice>
              <mc:Fallback>
                <p:oleObj name="Equation" r:id="rId15" imgW="114120" imgH="177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577630AB-E4BD-E56D-73C9-4A65BBE0D9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468019" y="3823194"/>
                        <a:ext cx="271462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6D65A9E0-7F00-00DB-F842-B9A9FF849D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5009490"/>
              </p:ext>
            </p:extLst>
          </p:nvPr>
        </p:nvGraphicFramePr>
        <p:xfrm>
          <a:off x="1793269" y="4024407"/>
          <a:ext cx="482600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03040" imgH="164880" progId="Equation.DSMT4">
                  <p:embed/>
                </p:oleObj>
              </mc:Choice>
              <mc:Fallback>
                <p:oleObj name="Equation" r:id="rId17" imgW="203040" imgH="1648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6D65A9E0-7F00-00DB-F842-B9A9FF849D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793269" y="4024407"/>
                        <a:ext cx="482600" cy="366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6D3167AC-7C99-E45C-DCE4-F89E5C4B4F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8723215"/>
              </p:ext>
            </p:extLst>
          </p:nvPr>
        </p:nvGraphicFramePr>
        <p:xfrm>
          <a:off x="1192345" y="4813931"/>
          <a:ext cx="482600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03040" imgH="164880" progId="Equation.DSMT4">
                  <p:embed/>
                </p:oleObj>
              </mc:Choice>
              <mc:Fallback>
                <p:oleObj name="Equation" r:id="rId19" imgW="203040" imgH="1648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6D3167AC-7C99-E45C-DCE4-F89E5C4B4F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192345" y="4813931"/>
                        <a:ext cx="482600" cy="366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7C039BC7-5EBC-A971-1CA9-FD6E4BAEF71A}"/>
              </a:ext>
            </a:extLst>
          </p:cNvPr>
          <p:cNvSpPr txBox="1">
            <a:spLocks/>
          </p:cNvSpPr>
          <p:nvPr/>
        </p:nvSpPr>
        <p:spPr>
          <a:xfrm>
            <a:off x="4891673" y="3245824"/>
            <a:ext cx="6127561" cy="137597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dirty="0"/>
              <a:t>When drawing a complex number, two things that are important:  </a:t>
            </a:r>
          </a:p>
          <a:p>
            <a:pPr marL="0" indent="0">
              <a:buNone/>
            </a:pPr>
            <a:r>
              <a:rPr lang="en-CA" dirty="0"/>
              <a:t>1. The length of a complex value</a:t>
            </a:r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8F4670C7-C398-E932-44E9-FDFCB5D30D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4861251"/>
              </p:ext>
            </p:extLst>
          </p:nvPr>
        </p:nvGraphicFramePr>
        <p:xfrm>
          <a:off x="4984509" y="4621795"/>
          <a:ext cx="1722437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723600" imgH="253800" progId="Equation.DSMT4">
                  <p:embed/>
                </p:oleObj>
              </mc:Choice>
              <mc:Fallback>
                <p:oleObj name="Equation" r:id="rId21" imgW="723600" imgH="25380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8F4670C7-C398-E932-44E9-FDFCB5D30D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984509" y="4621795"/>
                        <a:ext cx="1722437" cy="566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B52BE189-666B-B502-B0E0-FE1462350173}"/>
              </a:ext>
            </a:extLst>
          </p:cNvPr>
          <p:cNvSpPr txBox="1">
            <a:spLocks/>
          </p:cNvSpPr>
          <p:nvPr/>
        </p:nvSpPr>
        <p:spPr>
          <a:xfrm>
            <a:off x="4858720" y="5400022"/>
            <a:ext cx="6127561" cy="51895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dirty="0"/>
              <a:t>2. The angle of the value</a:t>
            </a:r>
          </a:p>
        </p:txBody>
      </p: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0A33B3F7-DDE9-3D4D-2E08-55B12D6499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687771"/>
              </p:ext>
            </p:extLst>
          </p:nvPr>
        </p:nvGraphicFramePr>
        <p:xfrm>
          <a:off x="4694327" y="5882299"/>
          <a:ext cx="1903413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799920" imgH="253800" progId="Equation.DSMT4">
                  <p:embed/>
                </p:oleObj>
              </mc:Choice>
              <mc:Fallback>
                <p:oleObj name="Equation" r:id="rId23" imgW="799920" imgH="25380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0A33B3F7-DDE9-3D4D-2E08-55B12D6499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694327" y="5882299"/>
                        <a:ext cx="1903413" cy="565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9C7E0A6D-CA63-2012-7925-D0582831CC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230562"/>
              </p:ext>
            </p:extLst>
          </p:nvPr>
        </p:nvGraphicFramePr>
        <p:xfrm>
          <a:off x="7261302" y="4644373"/>
          <a:ext cx="1601788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672840" imgH="203040" progId="Equation.DSMT4">
                  <p:embed/>
                </p:oleObj>
              </mc:Choice>
              <mc:Fallback>
                <p:oleObj name="Equation" r:id="rId25" imgW="672840" imgH="20304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9C7E0A6D-CA63-2012-7925-D0582831CC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7261302" y="4644373"/>
                        <a:ext cx="1601788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AD9D5EB-7EC0-0D6B-2934-FAA3937CF760}"/>
              </a:ext>
            </a:extLst>
          </p:cNvPr>
          <p:cNvCxnSpPr>
            <a:cxnSpLocks/>
            <a:endCxn id="69" idx="3"/>
          </p:cNvCxnSpPr>
          <p:nvPr/>
        </p:nvCxnSpPr>
        <p:spPr>
          <a:xfrm flipV="1">
            <a:off x="2313421" y="3664479"/>
            <a:ext cx="1071327" cy="744608"/>
          </a:xfrm>
          <a:prstGeom prst="line">
            <a:avLst/>
          </a:prstGeom>
          <a:ln w="41275">
            <a:solidFill>
              <a:srgbClr val="7030A0"/>
            </a:solidFill>
            <a:prstDash val="solid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17E3207B-8BEF-83A6-0C6E-731D7041E9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9561398"/>
              </p:ext>
            </p:extLst>
          </p:nvPr>
        </p:nvGraphicFramePr>
        <p:xfrm>
          <a:off x="2652596" y="3776581"/>
          <a:ext cx="271463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14120" imgH="126720" progId="Equation.DSMT4">
                  <p:embed/>
                </p:oleObj>
              </mc:Choice>
              <mc:Fallback>
                <p:oleObj name="Equation" r:id="rId27" imgW="114120" imgH="12672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17E3207B-8BEF-83A6-0C6E-731D7041E9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2652596" y="3776581"/>
                        <a:ext cx="271463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CA5C4CE3-D385-CC66-FB95-22B3B865A5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99650"/>
              </p:ext>
            </p:extLst>
          </p:nvPr>
        </p:nvGraphicFramePr>
        <p:xfrm>
          <a:off x="2664490" y="4036783"/>
          <a:ext cx="30162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26720" imgH="177480" progId="Equation.DSMT4">
                  <p:embed/>
                </p:oleObj>
              </mc:Choice>
              <mc:Fallback>
                <p:oleObj name="Equation" r:id="rId29" imgW="126720" imgH="17748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CA5C4CE3-D385-CC66-FB95-22B3B865A5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2664490" y="4036783"/>
                        <a:ext cx="301625" cy="395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94BAFAD2-FB52-7229-2C61-C3BF0FF44996}"/>
              </a:ext>
            </a:extLst>
          </p:cNvPr>
          <p:cNvSpPr txBox="1">
            <a:spLocks/>
          </p:cNvSpPr>
          <p:nvPr/>
        </p:nvSpPr>
        <p:spPr>
          <a:xfrm>
            <a:off x="6813643" y="5895871"/>
            <a:ext cx="6127561" cy="51895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dirty="0"/>
              <a:t>KEEP IN MIND:  </a:t>
            </a:r>
          </a:p>
        </p:txBody>
      </p:sp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A8351F60-3D3D-F629-9143-746EE7AD30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8451694"/>
              </p:ext>
            </p:extLst>
          </p:nvPr>
        </p:nvGraphicFramePr>
        <p:xfrm>
          <a:off x="6995395" y="6335270"/>
          <a:ext cx="256857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1079280" imgH="177480" progId="Equation.DSMT4">
                  <p:embed/>
                </p:oleObj>
              </mc:Choice>
              <mc:Fallback>
                <p:oleObj name="Equation" r:id="rId31" imgW="1079280" imgH="17748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A8351F60-3D3D-F629-9143-746EE7AD3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6995395" y="6335270"/>
                        <a:ext cx="2568575" cy="395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E8BE69-5446-0635-A311-2305C3608ECC}"/>
              </a:ext>
            </a:extLst>
          </p:cNvPr>
          <p:cNvSpPr txBox="1">
            <a:spLocks/>
          </p:cNvSpPr>
          <p:nvPr/>
        </p:nvSpPr>
        <p:spPr>
          <a:xfrm>
            <a:off x="4928860" y="2354005"/>
            <a:ext cx="1867824" cy="58989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i="1" dirty="0"/>
              <a:t>Re(Z</a:t>
            </a:r>
            <a:r>
              <a:rPr lang="en-CA" i="1" baseline="-25000" dirty="0"/>
              <a:t>1</a:t>
            </a:r>
            <a:r>
              <a:rPr lang="en-CA" i="1" dirty="0"/>
              <a:t>) = 4 </a:t>
            </a:r>
            <a:endParaRPr lang="en-CA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8AA1B360-CB09-77DD-C9B4-0B1514293CBD}"/>
              </a:ext>
            </a:extLst>
          </p:cNvPr>
          <p:cNvSpPr txBox="1">
            <a:spLocks/>
          </p:cNvSpPr>
          <p:nvPr/>
        </p:nvSpPr>
        <p:spPr>
          <a:xfrm>
            <a:off x="4917328" y="2830304"/>
            <a:ext cx="1867824" cy="58989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i="1" dirty="0" err="1"/>
              <a:t>Im</a:t>
            </a:r>
            <a:r>
              <a:rPr lang="en-CA" i="1" dirty="0"/>
              <a:t>(Z</a:t>
            </a:r>
            <a:r>
              <a:rPr lang="en-CA" i="1" baseline="-25000" dirty="0"/>
              <a:t>1</a:t>
            </a:r>
            <a:r>
              <a:rPr lang="en-CA" i="1" dirty="0"/>
              <a:t>) = 3 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id="{C06368ED-DFAD-572C-85BF-C575E535006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45109" y="2327531"/>
                <a:ext cx="1867824" cy="589891"/>
              </a:xfrm>
              <a:prstGeom prst="rect">
                <a:avLst/>
              </a:prstGeom>
            </p:spPr>
            <p:txBody>
              <a:bodyPr vert="horz">
                <a:normAutofit fontScale="92500"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/>
                  <a:buChar char="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CA" i="1" dirty="0"/>
                  <a:t>Re(Z</a:t>
                </a:r>
                <a:r>
                  <a:rPr lang="en-CA" i="1" baseline="-25000" dirty="0"/>
                  <a:t>2</a:t>
                </a:r>
                <a:r>
                  <a:rPr lang="en-CA" i="1" dirty="0"/>
                  <a:t>) =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CA" i="1" dirty="0"/>
                  <a:t>2 </a:t>
                </a:r>
                <a:endParaRPr lang="en-CA" dirty="0"/>
              </a:p>
            </p:txBody>
          </p:sp>
        </mc:Choice>
        <mc:Fallback xmlns=""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id="{C06368ED-DFAD-572C-85BF-C575E5350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5109" y="2327531"/>
                <a:ext cx="1867824" cy="589891"/>
              </a:xfrm>
              <a:prstGeom prst="rect">
                <a:avLst/>
              </a:prstGeom>
              <a:blipFill>
                <a:blip r:embed="rId33"/>
                <a:stretch>
                  <a:fillRect l="-4235" t="-7216" r="-1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2">
                <a:extLst>
                  <a:ext uri="{FF2B5EF4-FFF2-40B4-BE49-F238E27FC236}">
                    <a16:creationId xmlns:a16="http://schemas.microsoft.com/office/drawing/2014/main" id="{9DBC7AE9-1603-4A38-A566-22213407E62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33577" y="2803830"/>
                <a:ext cx="1867824" cy="589891"/>
              </a:xfrm>
              <a:prstGeom prst="rect">
                <a:avLst/>
              </a:prstGeom>
            </p:spPr>
            <p:txBody>
              <a:bodyPr vert="horz">
                <a:normAutofit fontScale="92500"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/>
                  <a:buChar char="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CA" i="1" dirty="0" err="1"/>
                  <a:t>Im</a:t>
                </a:r>
                <a:r>
                  <a:rPr lang="en-CA" i="1" dirty="0"/>
                  <a:t>(Z</a:t>
                </a:r>
                <a:r>
                  <a:rPr lang="en-CA" i="1" baseline="-25000" dirty="0"/>
                  <a:t>2</a:t>
                </a:r>
                <a:r>
                  <a:rPr lang="en-CA" i="1" dirty="0"/>
                  <a:t>) =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CA" i="1" dirty="0"/>
                  <a:t>4 </a:t>
                </a:r>
                <a:endParaRPr lang="en-CA" dirty="0"/>
              </a:p>
            </p:txBody>
          </p:sp>
        </mc:Choice>
        <mc:Fallback xmlns="">
          <p:sp>
            <p:nvSpPr>
              <p:cNvPr id="35" name="Content Placeholder 2">
                <a:extLst>
                  <a:ext uri="{FF2B5EF4-FFF2-40B4-BE49-F238E27FC236}">
                    <a16:creationId xmlns:a16="http://schemas.microsoft.com/office/drawing/2014/main" id="{9DBC7AE9-1603-4A38-A566-22213407E6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3577" y="2803830"/>
                <a:ext cx="1867824" cy="589891"/>
              </a:xfrm>
              <a:prstGeom prst="rect">
                <a:avLst/>
              </a:prstGeom>
              <a:blipFill>
                <a:blip r:embed="rId34"/>
                <a:stretch>
                  <a:fillRect l="-4235" t="-7216" r="-2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79558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 animBg="1"/>
      <p:bldP spid="70" grpId="0" animBg="1"/>
      <p:bldP spid="23" grpId="0"/>
      <p:bldP spid="25" grpId="0"/>
      <p:bldP spid="32" grpId="0"/>
      <p:bldP spid="8" grpId="0"/>
      <p:bldP spid="29" grpId="0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4EF43-A124-406A-84B4-91CD10E66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643" y="87803"/>
            <a:ext cx="7467600" cy="512440"/>
          </a:xfrm>
        </p:spPr>
        <p:txBody>
          <a:bodyPr>
            <a:normAutofit fontScale="90000"/>
          </a:bodyPr>
          <a:lstStyle/>
          <a:p>
            <a:r>
              <a:rPr lang="en-CA" dirty="0"/>
              <a:t>Adding Complex Numbers Graphically: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3C7CEC-2DC3-440D-98CB-25BEC863874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0" y="519694"/>
                <a:ext cx="11190514" cy="1869312"/>
              </a:xfrm>
            </p:spPr>
            <p:txBody>
              <a:bodyPr>
                <a:normAutofit/>
              </a:bodyPr>
              <a:lstStyle/>
              <a:p>
                <a:r>
                  <a:rPr lang="en-CA" sz="2200" dirty="0"/>
                  <a:t>When adding complex numbers, we can add them graphically like vectors</a:t>
                </a:r>
              </a:p>
              <a:p>
                <a:r>
                  <a:rPr lang="en-CA" sz="2200" dirty="0"/>
                  <a:t>NOTE: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200" b="0" i="1" baseline="-2500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200" b="0" i="1" baseline="-25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200" b="0" i="1" baseline="-25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200" b="0" i="1" baseline="-2500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CA" sz="2200" dirty="0"/>
                  <a:t>either way you add them, you create a parallelogram as vectors.  The sum will be from the origin to the opposite vertex</a:t>
                </a:r>
              </a:p>
              <a:p>
                <a:endParaRPr lang="en-CA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3C7CEC-2DC3-440D-98CB-25BEC86387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0" y="519694"/>
                <a:ext cx="11190514" cy="1869312"/>
              </a:xfrm>
              <a:blipFill>
                <a:blip r:embed="rId4"/>
                <a:stretch>
                  <a:fillRect l="-163" t="-19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43">
            <a:extLst>
              <a:ext uri="{FF2B5EF4-FFF2-40B4-BE49-F238E27FC236}">
                <a16:creationId xmlns:a16="http://schemas.microsoft.com/office/drawing/2014/main" id="{3792C278-D43B-4A44-B030-C93F4008C9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623" y="2808276"/>
            <a:ext cx="4137823" cy="3886199"/>
          </a:xfrm>
          <a:prstGeom prst="rect">
            <a:avLst/>
          </a:prstGeom>
        </p:spPr>
      </p:pic>
      <p:graphicFrame>
        <p:nvGraphicFramePr>
          <p:cNvPr id="50" name="Object 49">
            <a:extLst>
              <a:ext uri="{FF2B5EF4-FFF2-40B4-BE49-F238E27FC236}">
                <a16:creationId xmlns:a16="http://schemas.microsoft.com/office/drawing/2014/main" id="{76E1285A-8A5F-4924-9E7B-07570665F2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6487534"/>
              </p:ext>
            </p:extLst>
          </p:nvPr>
        </p:nvGraphicFramePr>
        <p:xfrm>
          <a:off x="6431798" y="1903642"/>
          <a:ext cx="1892394" cy="649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22080" imgH="228600" progId="Equation.DSMT4">
                  <p:embed/>
                </p:oleObj>
              </mc:Choice>
              <mc:Fallback>
                <p:oleObj name="Equation" r:id="rId6" imgW="622080" imgH="228600" progId="Equation.DSMT4">
                  <p:embed/>
                  <p:pic>
                    <p:nvPicPr>
                      <p:cNvPr id="50" name="Object 49">
                        <a:extLst>
                          <a:ext uri="{FF2B5EF4-FFF2-40B4-BE49-F238E27FC236}">
                            <a16:creationId xmlns:a16="http://schemas.microsoft.com/office/drawing/2014/main" id="{76E1285A-8A5F-4924-9E7B-07570665F2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31798" y="1903642"/>
                        <a:ext cx="1892394" cy="6490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>
            <a:extLst>
              <a:ext uri="{FF2B5EF4-FFF2-40B4-BE49-F238E27FC236}">
                <a16:creationId xmlns:a16="http://schemas.microsoft.com/office/drawing/2014/main" id="{B9010469-DA93-4421-80C1-883AB77DB5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0354936"/>
              </p:ext>
            </p:extLst>
          </p:nvPr>
        </p:nvGraphicFramePr>
        <p:xfrm>
          <a:off x="4130567" y="1952570"/>
          <a:ext cx="1747672" cy="620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34680" imgH="228600" progId="Equation.DSMT4">
                  <p:embed/>
                </p:oleObj>
              </mc:Choice>
              <mc:Fallback>
                <p:oleObj name="Equation" r:id="rId8" imgW="634680" imgH="228600" progId="Equation.DSMT4">
                  <p:embed/>
                  <p:pic>
                    <p:nvPicPr>
                      <p:cNvPr id="58" name="Object 57">
                        <a:extLst>
                          <a:ext uri="{FF2B5EF4-FFF2-40B4-BE49-F238E27FC236}">
                            <a16:creationId xmlns:a16="http://schemas.microsoft.com/office/drawing/2014/main" id="{B9010469-DA93-4421-80C1-883AB77DB5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30567" y="1952570"/>
                        <a:ext cx="1747672" cy="6206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Oval 60">
            <a:extLst>
              <a:ext uri="{FF2B5EF4-FFF2-40B4-BE49-F238E27FC236}">
                <a16:creationId xmlns:a16="http://schemas.microsoft.com/office/drawing/2014/main" id="{7E069D47-489E-48B2-8D1E-78CC7550BE86}"/>
              </a:ext>
            </a:extLst>
          </p:cNvPr>
          <p:cNvSpPr/>
          <p:nvPr/>
        </p:nvSpPr>
        <p:spPr>
          <a:xfrm>
            <a:off x="3195456" y="4030710"/>
            <a:ext cx="75833" cy="927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62" name="Object 61">
            <a:extLst>
              <a:ext uri="{FF2B5EF4-FFF2-40B4-BE49-F238E27FC236}">
                <a16:creationId xmlns:a16="http://schemas.microsoft.com/office/drawing/2014/main" id="{43267775-0DEA-4B39-8E70-1D033F2069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56791" y="3932040"/>
          <a:ext cx="274863" cy="38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2280" imgH="228600" progId="Equation.DSMT4">
                  <p:embed/>
                </p:oleObj>
              </mc:Choice>
              <mc:Fallback>
                <p:oleObj name="Equation" r:id="rId10" imgW="152280" imgH="228600" progId="Equation.DSMT4">
                  <p:embed/>
                  <p:pic>
                    <p:nvPicPr>
                      <p:cNvPr id="62" name="Object 61">
                        <a:extLst>
                          <a:ext uri="{FF2B5EF4-FFF2-40B4-BE49-F238E27FC236}">
                            <a16:creationId xmlns:a16="http://schemas.microsoft.com/office/drawing/2014/main" id="{43267775-0DEA-4B39-8E70-1D033F2069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256791" y="3932040"/>
                        <a:ext cx="274863" cy="382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FEF5E74-E5C6-402D-BD2A-232523D00245}"/>
              </a:ext>
            </a:extLst>
          </p:cNvPr>
          <p:cNvCxnSpPr>
            <a:cxnSpLocks/>
          </p:cNvCxnSpPr>
          <p:nvPr/>
        </p:nvCxnSpPr>
        <p:spPr>
          <a:xfrm flipV="1">
            <a:off x="2283075" y="4044296"/>
            <a:ext cx="977108" cy="640754"/>
          </a:xfrm>
          <a:prstGeom prst="line">
            <a:avLst/>
          </a:prstGeom>
          <a:ln w="41275">
            <a:solidFill>
              <a:srgbClr val="FF0000"/>
            </a:solidFill>
            <a:prstDash val="sysDash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>
            <a:extLst>
              <a:ext uri="{FF2B5EF4-FFF2-40B4-BE49-F238E27FC236}">
                <a16:creationId xmlns:a16="http://schemas.microsoft.com/office/drawing/2014/main" id="{3E40E084-886E-4598-897E-46638ED3C480}"/>
              </a:ext>
            </a:extLst>
          </p:cNvPr>
          <p:cNvSpPr/>
          <p:nvPr/>
        </p:nvSpPr>
        <p:spPr>
          <a:xfrm>
            <a:off x="2570344" y="3734121"/>
            <a:ext cx="75833" cy="927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65" name="Object 64">
            <a:extLst>
              <a:ext uri="{FF2B5EF4-FFF2-40B4-BE49-F238E27FC236}">
                <a16:creationId xmlns:a16="http://schemas.microsoft.com/office/drawing/2014/main" id="{2C2662E9-57B6-4BF1-B8BB-2B0CB4B7A7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20597" y="3635103"/>
          <a:ext cx="296862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4880" imgH="228600" progId="Equation.DSMT4">
                  <p:embed/>
                </p:oleObj>
              </mc:Choice>
              <mc:Fallback>
                <p:oleObj name="Equation" r:id="rId12" imgW="164880" imgH="228600" progId="Equation.DSMT4">
                  <p:embed/>
                  <p:pic>
                    <p:nvPicPr>
                      <p:cNvPr id="65" name="Object 64">
                        <a:extLst>
                          <a:ext uri="{FF2B5EF4-FFF2-40B4-BE49-F238E27FC236}">
                            <a16:creationId xmlns:a16="http://schemas.microsoft.com/office/drawing/2014/main" id="{2C2662E9-57B6-4BF1-B8BB-2B0CB4B7A7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620597" y="3635103"/>
                        <a:ext cx="296862" cy="382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33C911E-716F-4097-8FE5-FE4CA2537DFF}"/>
              </a:ext>
            </a:extLst>
          </p:cNvPr>
          <p:cNvCxnSpPr>
            <a:cxnSpLocks/>
          </p:cNvCxnSpPr>
          <p:nvPr/>
        </p:nvCxnSpPr>
        <p:spPr>
          <a:xfrm flipV="1">
            <a:off x="2297682" y="3780508"/>
            <a:ext cx="314232" cy="910040"/>
          </a:xfrm>
          <a:prstGeom prst="line">
            <a:avLst/>
          </a:prstGeom>
          <a:ln w="41275">
            <a:solidFill>
              <a:srgbClr val="FF0000"/>
            </a:solidFill>
            <a:prstDash val="sysDash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7" name="Object 66">
            <a:extLst>
              <a:ext uri="{FF2B5EF4-FFF2-40B4-BE49-F238E27FC236}">
                <a16:creationId xmlns:a16="http://schemas.microsoft.com/office/drawing/2014/main" id="{20327EE3-38C6-46AD-A4D9-3BD74CEB7B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4367197"/>
              </p:ext>
            </p:extLst>
          </p:nvPr>
        </p:nvGraphicFramePr>
        <p:xfrm>
          <a:off x="4626791" y="2658202"/>
          <a:ext cx="139065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34680" imgH="228600" progId="Equation.DSMT4">
                  <p:embed/>
                </p:oleObj>
              </mc:Choice>
              <mc:Fallback>
                <p:oleObj name="Equation" r:id="rId14" imgW="634680" imgH="228600" progId="Equation.DSMT4">
                  <p:embed/>
                  <p:pic>
                    <p:nvPicPr>
                      <p:cNvPr id="67" name="Object 66">
                        <a:extLst>
                          <a:ext uri="{FF2B5EF4-FFF2-40B4-BE49-F238E27FC236}">
                            <a16:creationId xmlns:a16="http://schemas.microsoft.com/office/drawing/2014/main" id="{20327EE3-38C6-46AD-A4D9-3BD74CEB7B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626791" y="2658202"/>
                        <a:ext cx="1390650" cy="477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67">
            <a:extLst>
              <a:ext uri="{FF2B5EF4-FFF2-40B4-BE49-F238E27FC236}">
                <a16:creationId xmlns:a16="http://schemas.microsoft.com/office/drawing/2014/main" id="{EFADDF10-FC22-4FA4-8A39-5E89FB57F6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4673702"/>
              </p:ext>
            </p:extLst>
          </p:nvPr>
        </p:nvGraphicFramePr>
        <p:xfrm>
          <a:off x="4681717" y="3181229"/>
          <a:ext cx="1372133" cy="389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96880" imgH="177480" progId="Equation.DSMT4">
                  <p:embed/>
                </p:oleObj>
              </mc:Choice>
              <mc:Fallback>
                <p:oleObj name="Equation" r:id="rId16" imgW="596880" imgH="177480" progId="Equation.DSMT4">
                  <p:embed/>
                  <p:pic>
                    <p:nvPicPr>
                      <p:cNvPr id="68" name="Object 67">
                        <a:extLst>
                          <a:ext uri="{FF2B5EF4-FFF2-40B4-BE49-F238E27FC236}">
                            <a16:creationId xmlns:a16="http://schemas.microsoft.com/office/drawing/2014/main" id="{EFADDF10-FC22-4FA4-8A39-5E89FB57F6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681717" y="3181229"/>
                        <a:ext cx="1372133" cy="389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1A67F56-B8DE-448E-96B2-BD2C154010A9}"/>
              </a:ext>
            </a:extLst>
          </p:cNvPr>
          <p:cNvCxnSpPr>
            <a:cxnSpLocks/>
          </p:cNvCxnSpPr>
          <p:nvPr/>
        </p:nvCxnSpPr>
        <p:spPr>
          <a:xfrm flipV="1">
            <a:off x="2297545" y="3779426"/>
            <a:ext cx="314232" cy="910040"/>
          </a:xfrm>
          <a:prstGeom prst="line">
            <a:avLst/>
          </a:prstGeom>
          <a:ln w="41275">
            <a:solidFill>
              <a:srgbClr val="0070C0"/>
            </a:solidFill>
            <a:prstDash val="sysDash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8" name="Object 87">
            <a:extLst>
              <a:ext uri="{FF2B5EF4-FFF2-40B4-BE49-F238E27FC236}">
                <a16:creationId xmlns:a16="http://schemas.microsoft.com/office/drawing/2014/main" id="{96AFE7A2-F094-4EB4-B38A-2B6F369528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1116730"/>
              </p:ext>
            </p:extLst>
          </p:nvPr>
        </p:nvGraphicFramePr>
        <p:xfrm>
          <a:off x="3427413" y="2944813"/>
          <a:ext cx="228600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26720" imgH="126720" progId="Equation.DSMT4">
                  <p:embed/>
                </p:oleObj>
              </mc:Choice>
              <mc:Fallback>
                <p:oleObj name="Equation" r:id="rId18" imgW="126720" imgH="126720" progId="Equation.DSMT4">
                  <p:embed/>
                  <p:pic>
                    <p:nvPicPr>
                      <p:cNvPr id="88" name="Object 87">
                        <a:extLst>
                          <a:ext uri="{FF2B5EF4-FFF2-40B4-BE49-F238E27FC236}">
                            <a16:creationId xmlns:a16="http://schemas.microsoft.com/office/drawing/2014/main" id="{96AFE7A2-F094-4EB4-B38A-2B6F369528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427413" y="2944813"/>
                        <a:ext cx="228600" cy="212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0557ED64-ED2D-4693-8B47-687EE7EDDEA4}"/>
              </a:ext>
            </a:extLst>
          </p:cNvPr>
          <p:cNvCxnSpPr>
            <a:cxnSpLocks/>
          </p:cNvCxnSpPr>
          <p:nvPr/>
        </p:nvCxnSpPr>
        <p:spPr>
          <a:xfrm flipV="1">
            <a:off x="2283185" y="4043721"/>
            <a:ext cx="977108" cy="640754"/>
          </a:xfrm>
          <a:prstGeom prst="line">
            <a:avLst/>
          </a:prstGeom>
          <a:ln w="41275">
            <a:solidFill>
              <a:schemeClr val="bg1">
                <a:alpha val="87000"/>
              </a:schemeClr>
            </a:solidFill>
            <a:prstDash val="sysDash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36153BF3-74C0-4F72-A729-7E2D8479134F}"/>
              </a:ext>
            </a:extLst>
          </p:cNvPr>
          <p:cNvCxnSpPr>
            <a:cxnSpLocks/>
          </p:cNvCxnSpPr>
          <p:nvPr/>
        </p:nvCxnSpPr>
        <p:spPr>
          <a:xfrm flipV="1">
            <a:off x="3230901" y="3164769"/>
            <a:ext cx="314232" cy="910040"/>
          </a:xfrm>
          <a:prstGeom prst="line">
            <a:avLst/>
          </a:prstGeom>
          <a:ln w="41275">
            <a:solidFill>
              <a:schemeClr val="bg1">
                <a:alpha val="87000"/>
              </a:schemeClr>
            </a:solidFill>
            <a:prstDash val="sysDash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8E73A71-A9EE-4F19-91BF-A488F5A73230}"/>
              </a:ext>
            </a:extLst>
          </p:cNvPr>
          <p:cNvCxnSpPr>
            <a:cxnSpLocks/>
          </p:cNvCxnSpPr>
          <p:nvPr/>
        </p:nvCxnSpPr>
        <p:spPr>
          <a:xfrm flipV="1">
            <a:off x="2297545" y="3168832"/>
            <a:ext cx="1234108" cy="1516218"/>
          </a:xfrm>
          <a:prstGeom prst="line">
            <a:avLst/>
          </a:prstGeom>
          <a:ln w="41275">
            <a:solidFill>
              <a:srgbClr val="FF0000"/>
            </a:solidFill>
            <a:prstDash val="sysDash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057558CF-5EB3-4B3E-AF98-A1F5C16FBF76}"/>
              </a:ext>
            </a:extLst>
          </p:cNvPr>
          <p:cNvSpPr txBox="1"/>
          <p:nvPr/>
        </p:nvSpPr>
        <p:spPr>
          <a:xfrm>
            <a:off x="6332170" y="2722604"/>
            <a:ext cx="4858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Draw Z2 from the </a:t>
            </a:r>
            <a:r>
              <a:rPr lang="en-CA" dirty="0" err="1">
                <a:solidFill>
                  <a:srgbClr val="FF0000"/>
                </a:solidFill>
              </a:rPr>
              <a:t>the</a:t>
            </a:r>
            <a:r>
              <a:rPr lang="en-CA" dirty="0">
                <a:solidFill>
                  <a:srgbClr val="FF0000"/>
                </a:solidFill>
              </a:rPr>
              <a:t> end of z1</a:t>
            </a:r>
          </a:p>
        </p:txBody>
      </p:sp>
      <p:graphicFrame>
        <p:nvGraphicFramePr>
          <p:cNvPr id="101" name="Object 100">
            <a:extLst>
              <a:ext uri="{FF2B5EF4-FFF2-40B4-BE49-F238E27FC236}">
                <a16:creationId xmlns:a16="http://schemas.microsoft.com/office/drawing/2014/main" id="{53BD76B9-C9A2-4A01-8F87-44A91B75F0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2810023"/>
              </p:ext>
            </p:extLst>
          </p:nvPr>
        </p:nvGraphicFramePr>
        <p:xfrm>
          <a:off x="4688847" y="4257904"/>
          <a:ext cx="1372134" cy="39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596880" imgH="177480" progId="Equation.DSMT4">
                  <p:embed/>
                </p:oleObj>
              </mc:Choice>
              <mc:Fallback>
                <p:oleObj name="Equation" r:id="rId20" imgW="596880" imgH="177480" progId="Equation.DSMT4">
                  <p:embed/>
                  <p:pic>
                    <p:nvPicPr>
                      <p:cNvPr id="101" name="Object 100">
                        <a:extLst>
                          <a:ext uri="{FF2B5EF4-FFF2-40B4-BE49-F238E27FC236}">
                            <a16:creationId xmlns:a16="http://schemas.microsoft.com/office/drawing/2014/main" id="{53BD76B9-C9A2-4A01-8F87-44A91B75F0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688847" y="4257904"/>
                        <a:ext cx="1372134" cy="391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" name="TextBox 102">
            <a:extLst>
              <a:ext uri="{FF2B5EF4-FFF2-40B4-BE49-F238E27FC236}">
                <a16:creationId xmlns:a16="http://schemas.microsoft.com/office/drawing/2014/main" id="{AA0FEE52-E570-4610-BD3B-0505542E0DBB}"/>
              </a:ext>
            </a:extLst>
          </p:cNvPr>
          <p:cNvSpPr txBox="1"/>
          <p:nvPr/>
        </p:nvSpPr>
        <p:spPr>
          <a:xfrm>
            <a:off x="6401947" y="3718054"/>
            <a:ext cx="4595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Likewise, if we were to add z1 to z2, we would draw z1 from the end of z2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20FDD6-850B-0876-FAB4-3D14F163B764}"/>
              </a:ext>
            </a:extLst>
          </p:cNvPr>
          <p:cNvSpPr txBox="1"/>
          <p:nvPr/>
        </p:nvSpPr>
        <p:spPr>
          <a:xfrm>
            <a:off x="4581252" y="4883316"/>
            <a:ext cx="616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Note: When adding complex numbers, the associative property applies [The order does NOT matter!]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65A15027-815F-3FA1-7AFB-97AF7E5CBB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6484061"/>
              </p:ext>
            </p:extLst>
          </p:nvPr>
        </p:nvGraphicFramePr>
        <p:xfrm>
          <a:off x="4649685" y="3770759"/>
          <a:ext cx="139065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634680" imgH="228600" progId="Equation.DSMT4">
                  <p:embed/>
                </p:oleObj>
              </mc:Choice>
              <mc:Fallback>
                <p:oleObj name="Equation" r:id="rId22" imgW="634680" imgH="2286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65A15027-815F-3FA1-7AFB-97AF7E5CBB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649685" y="3770759"/>
                        <a:ext cx="1390650" cy="477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90838F6-33A2-1A5A-D84C-430483248B2E}"/>
              </a:ext>
            </a:extLst>
          </p:cNvPr>
          <p:cNvCxnSpPr>
            <a:cxnSpLocks/>
          </p:cNvCxnSpPr>
          <p:nvPr/>
        </p:nvCxnSpPr>
        <p:spPr>
          <a:xfrm flipV="1">
            <a:off x="2614455" y="3120050"/>
            <a:ext cx="977108" cy="640754"/>
          </a:xfrm>
          <a:prstGeom prst="line">
            <a:avLst/>
          </a:prstGeom>
          <a:ln w="41275">
            <a:solidFill>
              <a:srgbClr val="0070C0"/>
            </a:solidFill>
            <a:prstDash val="sysDash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5CEB435C-7B90-6E84-3F58-28219085CE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6989310"/>
              </p:ext>
            </p:extLst>
          </p:nvPr>
        </p:nvGraphicFramePr>
        <p:xfrm>
          <a:off x="5965825" y="5522913"/>
          <a:ext cx="2925763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990360" imgH="228600" progId="Equation.DSMT4">
                  <p:embed/>
                </p:oleObj>
              </mc:Choice>
              <mc:Fallback>
                <p:oleObj name="Equation" r:id="rId24" imgW="990360" imgH="2286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5CEB435C-7B90-6E84-3F58-28219085CE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965825" y="5522913"/>
                        <a:ext cx="2925763" cy="646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91047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231 L 0.07696 -0.0886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-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4" grpId="0" animBg="1"/>
      <p:bldP spid="100" grpId="0"/>
      <p:bldP spid="103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4EF43-A124-406A-84B4-91CD10E66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643" y="87803"/>
            <a:ext cx="10058516" cy="512440"/>
          </a:xfrm>
        </p:spPr>
        <p:txBody>
          <a:bodyPr>
            <a:normAutofit fontScale="90000"/>
          </a:bodyPr>
          <a:lstStyle/>
          <a:p>
            <a:r>
              <a:rPr lang="en-CA" dirty="0"/>
              <a:t>Subtracting Complex Numbers Graphically: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3C7CEC-2DC3-440D-98CB-25BEC863874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0" y="519694"/>
                <a:ext cx="11190514" cy="1869312"/>
              </a:xfrm>
            </p:spPr>
            <p:txBody>
              <a:bodyPr>
                <a:normAutofit fontScale="92500"/>
              </a:bodyPr>
              <a:lstStyle/>
              <a:p>
                <a:r>
                  <a:rPr lang="en-CA" sz="2200" dirty="0"/>
                  <a:t>When subtracting complex numbers, the order does matter:  NOTE: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200" b="0" i="1" baseline="-2500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200" b="0" i="1" baseline="-25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200" b="0" i="1" baseline="-25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200" b="0" i="1" baseline="-2500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CA" sz="2200" dirty="0"/>
              </a:p>
              <a:p>
                <a:r>
                  <a:rPr lang="en-CA" sz="2200" dirty="0"/>
                  <a:t>When we subtract a complex number, the vector will move in the opposite direction!  </a:t>
                </a:r>
              </a:p>
              <a:p>
                <a:r>
                  <a:rPr lang="en-CA" sz="2200" dirty="0"/>
                  <a:t>They are not the same!  Division of complex numbers has some meaning, but not with vectors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3C7CEC-2DC3-440D-98CB-25BEC86387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0" y="519694"/>
                <a:ext cx="11190514" cy="1869312"/>
              </a:xfrm>
              <a:blipFill>
                <a:blip r:embed="rId4"/>
                <a:stretch>
                  <a:fillRect l="-54" t="-1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43">
            <a:extLst>
              <a:ext uri="{FF2B5EF4-FFF2-40B4-BE49-F238E27FC236}">
                <a16:creationId xmlns:a16="http://schemas.microsoft.com/office/drawing/2014/main" id="{3792C278-D43B-4A44-B030-C93F4008C9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623" y="2808276"/>
            <a:ext cx="4137823" cy="3886199"/>
          </a:xfrm>
          <a:prstGeom prst="rect">
            <a:avLst/>
          </a:prstGeom>
        </p:spPr>
      </p:pic>
      <p:graphicFrame>
        <p:nvGraphicFramePr>
          <p:cNvPr id="50" name="Object 49">
            <a:extLst>
              <a:ext uri="{FF2B5EF4-FFF2-40B4-BE49-F238E27FC236}">
                <a16:creationId xmlns:a16="http://schemas.microsoft.com/office/drawing/2014/main" id="{76E1285A-8A5F-4924-9E7B-07570665F2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775411"/>
              </p:ext>
            </p:extLst>
          </p:nvPr>
        </p:nvGraphicFramePr>
        <p:xfrm>
          <a:off x="6410778" y="2040866"/>
          <a:ext cx="1584226" cy="543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22080" imgH="228600" progId="Equation.DSMT4">
                  <p:embed/>
                </p:oleObj>
              </mc:Choice>
              <mc:Fallback>
                <p:oleObj name="Equation" r:id="rId6" imgW="622080" imgH="228600" progId="Equation.DSMT4">
                  <p:embed/>
                  <p:pic>
                    <p:nvPicPr>
                      <p:cNvPr id="50" name="Object 49">
                        <a:extLst>
                          <a:ext uri="{FF2B5EF4-FFF2-40B4-BE49-F238E27FC236}">
                            <a16:creationId xmlns:a16="http://schemas.microsoft.com/office/drawing/2014/main" id="{76E1285A-8A5F-4924-9E7B-07570665F2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10778" y="2040866"/>
                        <a:ext cx="1584226" cy="5433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>
            <a:extLst>
              <a:ext uri="{FF2B5EF4-FFF2-40B4-BE49-F238E27FC236}">
                <a16:creationId xmlns:a16="http://schemas.microsoft.com/office/drawing/2014/main" id="{B9010469-DA93-4421-80C1-883AB77DB5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6271879"/>
              </p:ext>
            </p:extLst>
          </p:nvPr>
        </p:nvGraphicFramePr>
        <p:xfrm>
          <a:off x="4580445" y="2112330"/>
          <a:ext cx="1297793" cy="460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34680" imgH="228600" progId="Equation.DSMT4">
                  <p:embed/>
                </p:oleObj>
              </mc:Choice>
              <mc:Fallback>
                <p:oleObj name="Equation" r:id="rId8" imgW="634680" imgH="228600" progId="Equation.DSMT4">
                  <p:embed/>
                  <p:pic>
                    <p:nvPicPr>
                      <p:cNvPr id="58" name="Object 57">
                        <a:extLst>
                          <a:ext uri="{FF2B5EF4-FFF2-40B4-BE49-F238E27FC236}">
                            <a16:creationId xmlns:a16="http://schemas.microsoft.com/office/drawing/2014/main" id="{B9010469-DA93-4421-80C1-883AB77DB5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80445" y="2112330"/>
                        <a:ext cx="1297793" cy="4608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Oval 60">
            <a:extLst>
              <a:ext uri="{FF2B5EF4-FFF2-40B4-BE49-F238E27FC236}">
                <a16:creationId xmlns:a16="http://schemas.microsoft.com/office/drawing/2014/main" id="{7E069D47-489E-48B2-8D1E-78CC7550BE86}"/>
              </a:ext>
            </a:extLst>
          </p:cNvPr>
          <p:cNvSpPr/>
          <p:nvPr/>
        </p:nvSpPr>
        <p:spPr>
          <a:xfrm>
            <a:off x="3195456" y="4030710"/>
            <a:ext cx="75833" cy="927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62" name="Object 61">
            <a:extLst>
              <a:ext uri="{FF2B5EF4-FFF2-40B4-BE49-F238E27FC236}">
                <a16:creationId xmlns:a16="http://schemas.microsoft.com/office/drawing/2014/main" id="{43267775-0DEA-4B39-8E70-1D033F2069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745410"/>
              </p:ext>
            </p:extLst>
          </p:nvPr>
        </p:nvGraphicFramePr>
        <p:xfrm>
          <a:off x="3256791" y="3932040"/>
          <a:ext cx="274863" cy="38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2280" imgH="228600" progId="Equation.DSMT4">
                  <p:embed/>
                </p:oleObj>
              </mc:Choice>
              <mc:Fallback>
                <p:oleObj name="Equation" r:id="rId10" imgW="152280" imgH="228600" progId="Equation.DSMT4">
                  <p:embed/>
                  <p:pic>
                    <p:nvPicPr>
                      <p:cNvPr id="62" name="Object 61">
                        <a:extLst>
                          <a:ext uri="{FF2B5EF4-FFF2-40B4-BE49-F238E27FC236}">
                            <a16:creationId xmlns:a16="http://schemas.microsoft.com/office/drawing/2014/main" id="{43267775-0DEA-4B39-8E70-1D033F2069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256791" y="3932040"/>
                        <a:ext cx="274863" cy="382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FEF5E74-E5C6-402D-BD2A-232523D00245}"/>
              </a:ext>
            </a:extLst>
          </p:cNvPr>
          <p:cNvCxnSpPr>
            <a:cxnSpLocks/>
          </p:cNvCxnSpPr>
          <p:nvPr/>
        </p:nvCxnSpPr>
        <p:spPr>
          <a:xfrm flipV="1">
            <a:off x="2283075" y="4044296"/>
            <a:ext cx="977108" cy="640754"/>
          </a:xfrm>
          <a:prstGeom prst="line">
            <a:avLst/>
          </a:prstGeom>
          <a:ln w="41275">
            <a:solidFill>
              <a:srgbClr val="FF0000"/>
            </a:solidFill>
            <a:prstDash val="sysDash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>
            <a:extLst>
              <a:ext uri="{FF2B5EF4-FFF2-40B4-BE49-F238E27FC236}">
                <a16:creationId xmlns:a16="http://schemas.microsoft.com/office/drawing/2014/main" id="{3E40E084-886E-4598-897E-46638ED3C480}"/>
              </a:ext>
            </a:extLst>
          </p:cNvPr>
          <p:cNvSpPr/>
          <p:nvPr/>
        </p:nvSpPr>
        <p:spPr>
          <a:xfrm>
            <a:off x="2570344" y="3734121"/>
            <a:ext cx="75833" cy="927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65" name="Object 64">
            <a:extLst>
              <a:ext uri="{FF2B5EF4-FFF2-40B4-BE49-F238E27FC236}">
                <a16:creationId xmlns:a16="http://schemas.microsoft.com/office/drawing/2014/main" id="{2C2662E9-57B6-4BF1-B8BB-2B0CB4B7A7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4008352"/>
              </p:ext>
            </p:extLst>
          </p:nvPr>
        </p:nvGraphicFramePr>
        <p:xfrm>
          <a:off x="2620597" y="3635103"/>
          <a:ext cx="296862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4880" imgH="228600" progId="Equation.DSMT4">
                  <p:embed/>
                </p:oleObj>
              </mc:Choice>
              <mc:Fallback>
                <p:oleObj name="Equation" r:id="rId12" imgW="164880" imgH="228600" progId="Equation.DSMT4">
                  <p:embed/>
                  <p:pic>
                    <p:nvPicPr>
                      <p:cNvPr id="65" name="Object 64">
                        <a:extLst>
                          <a:ext uri="{FF2B5EF4-FFF2-40B4-BE49-F238E27FC236}">
                            <a16:creationId xmlns:a16="http://schemas.microsoft.com/office/drawing/2014/main" id="{2C2662E9-57B6-4BF1-B8BB-2B0CB4B7A7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620597" y="3635103"/>
                        <a:ext cx="296862" cy="382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33C911E-716F-4097-8FE5-FE4CA2537DFF}"/>
              </a:ext>
            </a:extLst>
          </p:cNvPr>
          <p:cNvCxnSpPr>
            <a:cxnSpLocks/>
          </p:cNvCxnSpPr>
          <p:nvPr/>
        </p:nvCxnSpPr>
        <p:spPr>
          <a:xfrm flipV="1">
            <a:off x="2297682" y="3780508"/>
            <a:ext cx="314232" cy="910040"/>
          </a:xfrm>
          <a:prstGeom prst="line">
            <a:avLst/>
          </a:prstGeom>
          <a:ln w="41275">
            <a:solidFill>
              <a:srgbClr val="FF0000"/>
            </a:solidFill>
            <a:prstDash val="sysDash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7" name="Object 66">
            <a:extLst>
              <a:ext uri="{FF2B5EF4-FFF2-40B4-BE49-F238E27FC236}">
                <a16:creationId xmlns:a16="http://schemas.microsoft.com/office/drawing/2014/main" id="{20327EE3-38C6-46AD-A4D9-3BD74CEB7B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0347184"/>
              </p:ext>
            </p:extLst>
          </p:nvPr>
        </p:nvGraphicFramePr>
        <p:xfrm>
          <a:off x="4580445" y="2611221"/>
          <a:ext cx="138906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34680" imgH="228600" progId="Equation.DSMT4">
                  <p:embed/>
                </p:oleObj>
              </mc:Choice>
              <mc:Fallback>
                <p:oleObj name="Equation" r:id="rId14" imgW="634680" imgH="228600" progId="Equation.DSMT4">
                  <p:embed/>
                  <p:pic>
                    <p:nvPicPr>
                      <p:cNvPr id="67" name="Object 66">
                        <a:extLst>
                          <a:ext uri="{FF2B5EF4-FFF2-40B4-BE49-F238E27FC236}">
                            <a16:creationId xmlns:a16="http://schemas.microsoft.com/office/drawing/2014/main" id="{20327EE3-38C6-46AD-A4D9-3BD74CEB7B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580445" y="2611221"/>
                        <a:ext cx="1389062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67">
            <a:extLst>
              <a:ext uri="{FF2B5EF4-FFF2-40B4-BE49-F238E27FC236}">
                <a16:creationId xmlns:a16="http://schemas.microsoft.com/office/drawing/2014/main" id="{EFADDF10-FC22-4FA4-8A39-5E89FB57F6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3174881"/>
              </p:ext>
            </p:extLst>
          </p:nvPr>
        </p:nvGraphicFramePr>
        <p:xfrm>
          <a:off x="4607042" y="3097852"/>
          <a:ext cx="1054100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20560" imgH="177480" progId="Equation.DSMT4">
                  <p:embed/>
                </p:oleObj>
              </mc:Choice>
              <mc:Fallback>
                <p:oleObj name="Equation" r:id="rId16" imgW="520560" imgH="177480" progId="Equation.DSMT4">
                  <p:embed/>
                  <p:pic>
                    <p:nvPicPr>
                      <p:cNvPr id="68" name="Object 67">
                        <a:extLst>
                          <a:ext uri="{FF2B5EF4-FFF2-40B4-BE49-F238E27FC236}">
                            <a16:creationId xmlns:a16="http://schemas.microsoft.com/office/drawing/2014/main" id="{EFADDF10-FC22-4FA4-8A39-5E89FB57F6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607042" y="3097852"/>
                        <a:ext cx="1054100" cy="344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C9B30DB4-42A4-4BA7-B6D4-56E45A34A60B}"/>
              </a:ext>
            </a:extLst>
          </p:cNvPr>
          <p:cNvCxnSpPr>
            <a:cxnSpLocks/>
          </p:cNvCxnSpPr>
          <p:nvPr/>
        </p:nvCxnSpPr>
        <p:spPr>
          <a:xfrm flipH="1">
            <a:off x="2917460" y="4196611"/>
            <a:ext cx="313621" cy="835977"/>
          </a:xfrm>
          <a:prstGeom prst="line">
            <a:avLst/>
          </a:prstGeom>
          <a:ln w="41275">
            <a:solidFill>
              <a:srgbClr val="0070C0"/>
            </a:solidFill>
            <a:prstDash val="sysDash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057558CF-5EB3-4B3E-AF98-A1F5C16FBF76}"/>
              </a:ext>
            </a:extLst>
          </p:cNvPr>
          <p:cNvSpPr txBox="1"/>
          <p:nvPr/>
        </p:nvSpPr>
        <p:spPr>
          <a:xfrm>
            <a:off x="6313764" y="2505043"/>
            <a:ext cx="53301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When subtracting complex numbers, draw the 2</a:t>
            </a:r>
            <a:r>
              <a:rPr lang="en-CA" baseline="30000" dirty="0">
                <a:solidFill>
                  <a:srgbClr val="FF0000"/>
                </a:solidFill>
              </a:rPr>
              <a:t>nd</a:t>
            </a:r>
            <a:r>
              <a:rPr lang="en-CA" dirty="0">
                <a:solidFill>
                  <a:srgbClr val="FF0000"/>
                </a:solidFill>
              </a:rPr>
              <a:t> complex number from the end of the first complex number, but pointing in the opposite direction!</a:t>
            </a:r>
          </a:p>
        </p:txBody>
      </p:sp>
      <p:graphicFrame>
        <p:nvGraphicFramePr>
          <p:cNvPr id="101" name="Object 100">
            <a:extLst>
              <a:ext uri="{FF2B5EF4-FFF2-40B4-BE49-F238E27FC236}">
                <a16:creationId xmlns:a16="http://schemas.microsoft.com/office/drawing/2014/main" id="{53BD76B9-C9A2-4A01-8F87-44A91B75F0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938337"/>
              </p:ext>
            </p:extLst>
          </p:nvPr>
        </p:nvGraphicFramePr>
        <p:xfrm>
          <a:off x="4564063" y="3690938"/>
          <a:ext cx="13684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23600" imgH="228600" progId="Equation.DSMT4">
                  <p:embed/>
                </p:oleObj>
              </mc:Choice>
              <mc:Fallback>
                <p:oleObj name="Equation" r:id="rId18" imgW="723600" imgH="228600" progId="Equation.DSMT4">
                  <p:embed/>
                  <p:pic>
                    <p:nvPicPr>
                      <p:cNvPr id="101" name="Object 100">
                        <a:extLst>
                          <a:ext uri="{FF2B5EF4-FFF2-40B4-BE49-F238E27FC236}">
                            <a16:creationId xmlns:a16="http://schemas.microsoft.com/office/drawing/2014/main" id="{53BD76B9-C9A2-4A01-8F87-44A91B75F0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564063" y="3690938"/>
                        <a:ext cx="1368425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" name="Object 101">
            <a:extLst>
              <a:ext uri="{FF2B5EF4-FFF2-40B4-BE49-F238E27FC236}">
                <a16:creationId xmlns:a16="http://schemas.microsoft.com/office/drawing/2014/main" id="{4AF132CA-A9BE-48BC-9391-E185A5E7F3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887754"/>
              </p:ext>
            </p:extLst>
          </p:nvPr>
        </p:nvGraphicFramePr>
        <p:xfrm>
          <a:off x="4579384" y="4132389"/>
          <a:ext cx="1322388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698400" imgH="228600" progId="Equation.DSMT4">
                  <p:embed/>
                </p:oleObj>
              </mc:Choice>
              <mc:Fallback>
                <p:oleObj name="Equation" r:id="rId20" imgW="698400" imgH="228600" progId="Equation.DSMT4">
                  <p:embed/>
                  <p:pic>
                    <p:nvPicPr>
                      <p:cNvPr id="102" name="Object 101">
                        <a:extLst>
                          <a:ext uri="{FF2B5EF4-FFF2-40B4-BE49-F238E27FC236}">
                            <a16:creationId xmlns:a16="http://schemas.microsoft.com/office/drawing/2014/main" id="{4AF132CA-A9BE-48BC-9391-E185A5E7F3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579384" y="4132389"/>
                        <a:ext cx="1322388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" name="TextBox 102">
            <a:extLst>
              <a:ext uri="{FF2B5EF4-FFF2-40B4-BE49-F238E27FC236}">
                <a16:creationId xmlns:a16="http://schemas.microsoft.com/office/drawing/2014/main" id="{AA0FEE52-E570-4610-BD3B-0505542E0DBB}"/>
              </a:ext>
            </a:extLst>
          </p:cNvPr>
          <p:cNvSpPr txBox="1"/>
          <p:nvPr/>
        </p:nvSpPr>
        <p:spPr>
          <a:xfrm>
            <a:off x="6313764" y="3734946"/>
            <a:ext cx="4984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Likewise, if we were to switch the complex numbers and then subtract them, our difference will be different</a:t>
            </a:r>
          </a:p>
        </p:txBody>
      </p:sp>
      <p:graphicFrame>
        <p:nvGraphicFramePr>
          <p:cNvPr id="105" name="Object 104">
            <a:extLst>
              <a:ext uri="{FF2B5EF4-FFF2-40B4-BE49-F238E27FC236}">
                <a16:creationId xmlns:a16="http://schemas.microsoft.com/office/drawing/2014/main" id="{633235F9-495B-4AF3-AE8A-70ECA909B7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9329373"/>
              </p:ext>
            </p:extLst>
          </p:nvPr>
        </p:nvGraphicFramePr>
        <p:xfrm>
          <a:off x="2775768" y="5018396"/>
          <a:ext cx="1198563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634680" imgH="228600" progId="Equation.DSMT4">
                  <p:embed/>
                </p:oleObj>
              </mc:Choice>
              <mc:Fallback>
                <p:oleObj name="Equation" r:id="rId22" imgW="634680" imgH="228600" progId="Equation.DSMT4">
                  <p:embed/>
                  <p:pic>
                    <p:nvPicPr>
                      <p:cNvPr id="105" name="Object 104">
                        <a:extLst>
                          <a:ext uri="{FF2B5EF4-FFF2-40B4-BE49-F238E27FC236}">
                            <a16:creationId xmlns:a16="http://schemas.microsoft.com/office/drawing/2014/main" id="{633235F9-495B-4AF3-AE8A-70ECA909B7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2775768" y="5018396"/>
                        <a:ext cx="1198563" cy="411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" name="Oval 105">
            <a:extLst>
              <a:ext uri="{FF2B5EF4-FFF2-40B4-BE49-F238E27FC236}">
                <a16:creationId xmlns:a16="http://schemas.microsoft.com/office/drawing/2014/main" id="{745F2FDD-4FBE-49FF-98F2-6AB65C2D4BC8}"/>
              </a:ext>
            </a:extLst>
          </p:cNvPr>
          <p:cNvSpPr/>
          <p:nvPr/>
        </p:nvSpPr>
        <p:spPr>
          <a:xfrm>
            <a:off x="2873031" y="4998323"/>
            <a:ext cx="83137" cy="685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3C516BB-C847-4AA9-8BAA-B79BAB6D4A84}"/>
              </a:ext>
            </a:extLst>
          </p:cNvPr>
          <p:cNvCxnSpPr>
            <a:cxnSpLocks/>
          </p:cNvCxnSpPr>
          <p:nvPr/>
        </p:nvCxnSpPr>
        <p:spPr>
          <a:xfrm>
            <a:off x="2295562" y="4725662"/>
            <a:ext cx="645967" cy="324556"/>
          </a:xfrm>
          <a:prstGeom prst="line">
            <a:avLst/>
          </a:prstGeom>
          <a:ln w="41275">
            <a:solidFill>
              <a:srgbClr val="FF0000"/>
            </a:solidFill>
            <a:prstDash val="sysDash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A2DE0C1-13E8-EC54-2A24-1384418C7671}"/>
              </a:ext>
            </a:extLst>
          </p:cNvPr>
          <p:cNvCxnSpPr>
            <a:cxnSpLocks/>
          </p:cNvCxnSpPr>
          <p:nvPr/>
        </p:nvCxnSpPr>
        <p:spPr>
          <a:xfrm flipV="1">
            <a:off x="2310537" y="3759726"/>
            <a:ext cx="314232" cy="910040"/>
          </a:xfrm>
          <a:prstGeom prst="line">
            <a:avLst/>
          </a:prstGeom>
          <a:ln w="41275">
            <a:solidFill>
              <a:srgbClr val="0070C0"/>
            </a:solidFill>
            <a:prstDash val="sysDash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44BD8D4-C790-9C5E-4251-94F028585AB4}"/>
              </a:ext>
            </a:extLst>
          </p:cNvPr>
          <p:cNvCxnSpPr>
            <a:cxnSpLocks/>
          </p:cNvCxnSpPr>
          <p:nvPr/>
        </p:nvCxnSpPr>
        <p:spPr>
          <a:xfrm flipV="1">
            <a:off x="2280474" y="4048678"/>
            <a:ext cx="977108" cy="640754"/>
          </a:xfrm>
          <a:prstGeom prst="line">
            <a:avLst/>
          </a:prstGeom>
          <a:ln w="41275">
            <a:solidFill>
              <a:srgbClr val="0070C0"/>
            </a:solidFill>
            <a:prstDash val="sysDash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455D74-8687-A25D-CA82-6F38B84955BB}"/>
              </a:ext>
            </a:extLst>
          </p:cNvPr>
          <p:cNvCxnSpPr>
            <a:cxnSpLocks/>
          </p:cNvCxnSpPr>
          <p:nvPr/>
        </p:nvCxnSpPr>
        <p:spPr>
          <a:xfrm rot="10800000" flipV="1">
            <a:off x="1594222" y="3783311"/>
            <a:ext cx="977108" cy="640754"/>
          </a:xfrm>
          <a:prstGeom prst="line">
            <a:avLst/>
          </a:prstGeom>
          <a:ln w="41275">
            <a:solidFill>
              <a:srgbClr val="0070C0"/>
            </a:solidFill>
            <a:prstDash val="sysDash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30E5D7-1493-9BE3-4328-65117D25BF12}"/>
              </a:ext>
            </a:extLst>
          </p:cNvPr>
          <p:cNvCxnSpPr>
            <a:cxnSpLocks/>
          </p:cNvCxnSpPr>
          <p:nvPr/>
        </p:nvCxnSpPr>
        <p:spPr>
          <a:xfrm rot="10800000">
            <a:off x="1601939" y="4368250"/>
            <a:ext cx="645967" cy="324556"/>
          </a:xfrm>
          <a:prstGeom prst="line">
            <a:avLst/>
          </a:prstGeom>
          <a:ln w="41275">
            <a:solidFill>
              <a:srgbClr val="FF0000"/>
            </a:solidFill>
            <a:prstDash val="sysDash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81051E69-BB93-CC59-9BEA-B128DD4463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402591"/>
              </p:ext>
            </p:extLst>
          </p:nvPr>
        </p:nvGraphicFramePr>
        <p:xfrm>
          <a:off x="200295" y="4141808"/>
          <a:ext cx="137477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723600" imgH="228600" progId="Equation.DSMT4">
                  <p:embed/>
                </p:oleObj>
              </mc:Choice>
              <mc:Fallback>
                <p:oleObj name="Equation" r:id="rId24" imgW="723600" imgH="2286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81051E69-BB93-CC59-9BEA-B128DD4463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00295" y="4141808"/>
                        <a:ext cx="1374775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E23F7024-E022-3D71-64E5-8EF5B00A329A}"/>
              </a:ext>
            </a:extLst>
          </p:cNvPr>
          <p:cNvSpPr txBox="1"/>
          <p:nvPr/>
        </p:nvSpPr>
        <p:spPr>
          <a:xfrm>
            <a:off x="4564063" y="4855331"/>
            <a:ext cx="4984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Keep this in mind. They are NOT equal!</a:t>
            </a:r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9431EE25-E0AC-7635-D01F-822E537E8A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956007"/>
              </p:ext>
            </p:extLst>
          </p:nvPr>
        </p:nvGraphicFramePr>
        <p:xfrm>
          <a:off x="4401620" y="5207451"/>
          <a:ext cx="2720487" cy="654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939600" imgH="228600" progId="Equation.DSMT4">
                  <p:embed/>
                </p:oleObj>
              </mc:Choice>
              <mc:Fallback>
                <p:oleObj name="Equation" r:id="rId26" imgW="939600" imgH="2286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9431EE25-E0AC-7635-D01F-822E537E8A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4401620" y="5207451"/>
                        <a:ext cx="2720487" cy="6548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26DE2964-880C-8854-2695-29998EF1C2B6}"/>
              </a:ext>
            </a:extLst>
          </p:cNvPr>
          <p:cNvSpPr txBox="1"/>
          <p:nvPr/>
        </p:nvSpPr>
        <p:spPr>
          <a:xfrm>
            <a:off x="4504838" y="5886272"/>
            <a:ext cx="6342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Instead, one is a 180 degrees rotation from the other!!!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705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8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33333E-6 L 0.05157 0.05209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0.04466 -0.05255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0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500"/>
                            </p:stCondLst>
                            <p:childTnLst>
                              <p:par>
                                <p:cTn id="1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4" grpId="0" animBg="1"/>
      <p:bldP spid="100" grpId="0"/>
      <p:bldP spid="103" grpId="0"/>
      <p:bldP spid="106" grpId="0" animBg="1"/>
      <p:bldP spid="19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A9CB4-FF7F-419A-9D7E-D8B1861BBE1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13733" y="780458"/>
            <a:ext cx="11840142" cy="787400"/>
          </a:xfrm>
        </p:spPr>
        <p:txBody>
          <a:bodyPr>
            <a:normAutofit/>
          </a:bodyPr>
          <a:lstStyle/>
          <a:p>
            <a:r>
              <a:rPr lang="en-CA" dirty="0"/>
              <a:t>Q: When happens to a complex number graphically when it is multiplied by “</a:t>
            </a:r>
            <a:r>
              <a:rPr lang="en-CA" dirty="0" err="1"/>
              <a:t>i</a:t>
            </a:r>
            <a:r>
              <a:rPr lang="en-CA" dirty="0"/>
              <a:t>”?  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839462C-D008-4C8B-8DBE-3BC3565B35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5663046"/>
              </p:ext>
            </p:extLst>
          </p:nvPr>
        </p:nvGraphicFramePr>
        <p:xfrm>
          <a:off x="5866761" y="1909552"/>
          <a:ext cx="175577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47640" imgH="177480" progId="Equation.DSMT4">
                  <p:embed/>
                </p:oleObj>
              </mc:Choice>
              <mc:Fallback>
                <p:oleObj name="Equation" r:id="rId4" imgW="647640" imgH="177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839462C-D008-4C8B-8DBE-3BC3565B35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66761" y="1909552"/>
                        <a:ext cx="1755775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7675BA5-5464-4BDF-9B85-5825490711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0924452"/>
              </p:ext>
            </p:extLst>
          </p:nvPr>
        </p:nvGraphicFramePr>
        <p:xfrm>
          <a:off x="5353545" y="2430253"/>
          <a:ext cx="268605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90360" imgH="253800" progId="Equation.DSMT4">
                  <p:embed/>
                </p:oleObj>
              </mc:Choice>
              <mc:Fallback>
                <p:oleObj name="Equation" r:id="rId6" imgW="990360" imgH="2538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7675BA5-5464-4BDF-9B85-5825490711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53545" y="2430253"/>
                        <a:ext cx="2686050" cy="657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05D5CDE-345A-43B2-BFDE-CB2D9E2FA4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5360536"/>
              </p:ext>
            </p:extLst>
          </p:nvPr>
        </p:nvGraphicFramePr>
        <p:xfrm>
          <a:off x="6157273" y="3071603"/>
          <a:ext cx="13779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07960" imgH="177480" progId="Equation.DSMT4">
                  <p:embed/>
                </p:oleObj>
              </mc:Choice>
              <mc:Fallback>
                <p:oleObj name="Equation" r:id="rId8" imgW="507960" imgH="177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805D5CDE-345A-43B2-BFDE-CB2D9E2FA4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157273" y="3071603"/>
                        <a:ext cx="1377950" cy="46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D437827-2947-4CF1-ABE7-0764829E37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5648622"/>
              </p:ext>
            </p:extLst>
          </p:nvPr>
        </p:nvGraphicFramePr>
        <p:xfrm>
          <a:off x="6150016" y="3574841"/>
          <a:ext cx="1617662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96880" imgH="177480" progId="Equation.DSMT4">
                  <p:embed/>
                </p:oleObj>
              </mc:Choice>
              <mc:Fallback>
                <p:oleObj name="Equation" r:id="rId10" imgW="596880" imgH="177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D437827-2947-4CF1-ABE7-0764829E37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150016" y="3574841"/>
                        <a:ext cx="1617662" cy="46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CA671FE-AC63-48C4-88CD-96CF0F4A1293}"/>
              </a:ext>
            </a:extLst>
          </p:cNvPr>
          <p:cNvCxnSpPr>
            <a:cxnSpLocks/>
          </p:cNvCxnSpPr>
          <p:nvPr/>
        </p:nvCxnSpPr>
        <p:spPr>
          <a:xfrm>
            <a:off x="1062165" y="4300498"/>
            <a:ext cx="3386138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3AA6B7C-A937-4F16-94A1-FF597BAD8779}"/>
              </a:ext>
            </a:extLst>
          </p:cNvPr>
          <p:cNvCxnSpPr>
            <a:cxnSpLocks/>
          </p:cNvCxnSpPr>
          <p:nvPr/>
        </p:nvCxnSpPr>
        <p:spPr>
          <a:xfrm>
            <a:off x="2656061" y="2642752"/>
            <a:ext cx="0" cy="3418541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1C0B2F-EB7F-42E6-B7D6-7E17A8D494B6}"/>
              </a:ext>
            </a:extLst>
          </p:cNvPr>
          <p:cNvCxnSpPr>
            <a:cxnSpLocks/>
          </p:cNvCxnSpPr>
          <p:nvPr/>
        </p:nvCxnSpPr>
        <p:spPr>
          <a:xfrm>
            <a:off x="2926683" y="2642751"/>
            <a:ext cx="0" cy="3315494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6B5DC05-89C6-4A36-8C4F-4F772BB168D3}"/>
              </a:ext>
            </a:extLst>
          </p:cNvPr>
          <p:cNvCxnSpPr>
            <a:cxnSpLocks/>
          </p:cNvCxnSpPr>
          <p:nvPr/>
        </p:nvCxnSpPr>
        <p:spPr>
          <a:xfrm>
            <a:off x="3207674" y="2642751"/>
            <a:ext cx="0" cy="3315494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82CF27-AEAE-4FD4-A9F7-BCFADDB32831}"/>
              </a:ext>
            </a:extLst>
          </p:cNvPr>
          <p:cNvCxnSpPr>
            <a:cxnSpLocks/>
          </p:cNvCxnSpPr>
          <p:nvPr/>
        </p:nvCxnSpPr>
        <p:spPr>
          <a:xfrm>
            <a:off x="3488665" y="2642751"/>
            <a:ext cx="0" cy="3315494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F683294-2C34-447B-8FF1-B29C7E654041}"/>
              </a:ext>
            </a:extLst>
          </p:cNvPr>
          <p:cNvCxnSpPr>
            <a:cxnSpLocks/>
          </p:cNvCxnSpPr>
          <p:nvPr/>
        </p:nvCxnSpPr>
        <p:spPr>
          <a:xfrm>
            <a:off x="3769656" y="2642751"/>
            <a:ext cx="0" cy="3315494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DDED7F4-7F0C-4C00-A7CE-069F528FE165}"/>
              </a:ext>
            </a:extLst>
          </p:cNvPr>
          <p:cNvCxnSpPr>
            <a:cxnSpLocks/>
          </p:cNvCxnSpPr>
          <p:nvPr/>
        </p:nvCxnSpPr>
        <p:spPr>
          <a:xfrm>
            <a:off x="4050647" y="2642751"/>
            <a:ext cx="0" cy="3315494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FD1F10E-ACD6-4E18-A233-EA6E58B5A8B5}"/>
              </a:ext>
            </a:extLst>
          </p:cNvPr>
          <p:cNvCxnSpPr>
            <a:cxnSpLocks/>
          </p:cNvCxnSpPr>
          <p:nvPr/>
        </p:nvCxnSpPr>
        <p:spPr>
          <a:xfrm>
            <a:off x="4331638" y="2642751"/>
            <a:ext cx="0" cy="3315494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A09CB35-8462-4900-BFA2-4BF77FA998C1}"/>
              </a:ext>
            </a:extLst>
          </p:cNvPr>
          <p:cNvCxnSpPr>
            <a:cxnSpLocks/>
          </p:cNvCxnSpPr>
          <p:nvPr/>
        </p:nvCxnSpPr>
        <p:spPr>
          <a:xfrm>
            <a:off x="2355204" y="2642751"/>
            <a:ext cx="0" cy="3315494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5051DF8-51A6-47F9-9182-EB447EC378D3}"/>
              </a:ext>
            </a:extLst>
          </p:cNvPr>
          <p:cNvCxnSpPr>
            <a:cxnSpLocks/>
          </p:cNvCxnSpPr>
          <p:nvPr/>
        </p:nvCxnSpPr>
        <p:spPr>
          <a:xfrm>
            <a:off x="2093270" y="2642751"/>
            <a:ext cx="0" cy="3315494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3228DD-4772-430C-AC3B-7DC608B0ED0D}"/>
              </a:ext>
            </a:extLst>
          </p:cNvPr>
          <p:cNvCxnSpPr>
            <a:cxnSpLocks/>
          </p:cNvCxnSpPr>
          <p:nvPr/>
        </p:nvCxnSpPr>
        <p:spPr>
          <a:xfrm>
            <a:off x="1831336" y="2642751"/>
            <a:ext cx="0" cy="3315494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FB1ECF9-65D5-4D50-9427-DC1BD24BC204}"/>
              </a:ext>
            </a:extLst>
          </p:cNvPr>
          <p:cNvCxnSpPr>
            <a:cxnSpLocks/>
          </p:cNvCxnSpPr>
          <p:nvPr/>
        </p:nvCxnSpPr>
        <p:spPr>
          <a:xfrm>
            <a:off x="1569402" y="2642751"/>
            <a:ext cx="0" cy="3315494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22504C0-72E1-45E3-8D4C-2935461250EE}"/>
              </a:ext>
            </a:extLst>
          </p:cNvPr>
          <p:cNvCxnSpPr>
            <a:cxnSpLocks/>
          </p:cNvCxnSpPr>
          <p:nvPr/>
        </p:nvCxnSpPr>
        <p:spPr>
          <a:xfrm>
            <a:off x="1307468" y="2642751"/>
            <a:ext cx="0" cy="3315494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C6E5782-0B5F-425E-A0BE-B3D4B601E952}"/>
              </a:ext>
            </a:extLst>
          </p:cNvPr>
          <p:cNvCxnSpPr>
            <a:cxnSpLocks/>
          </p:cNvCxnSpPr>
          <p:nvPr/>
        </p:nvCxnSpPr>
        <p:spPr>
          <a:xfrm>
            <a:off x="1045534" y="2642751"/>
            <a:ext cx="0" cy="3315494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5218CA0-1EFE-4638-98C1-747A16F481E6}"/>
              </a:ext>
            </a:extLst>
          </p:cNvPr>
          <p:cNvCxnSpPr>
            <a:cxnSpLocks/>
          </p:cNvCxnSpPr>
          <p:nvPr/>
        </p:nvCxnSpPr>
        <p:spPr>
          <a:xfrm>
            <a:off x="1045535" y="4031019"/>
            <a:ext cx="3493277" cy="0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CF49D15-4012-4F66-9663-0869AB2FC09B}"/>
              </a:ext>
            </a:extLst>
          </p:cNvPr>
          <p:cNvCxnSpPr>
            <a:cxnSpLocks/>
          </p:cNvCxnSpPr>
          <p:nvPr/>
        </p:nvCxnSpPr>
        <p:spPr>
          <a:xfrm>
            <a:off x="1045534" y="3761937"/>
            <a:ext cx="3493277" cy="0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04089C0-4F53-448C-BB99-5694785DCBB5}"/>
              </a:ext>
            </a:extLst>
          </p:cNvPr>
          <p:cNvCxnSpPr>
            <a:cxnSpLocks/>
          </p:cNvCxnSpPr>
          <p:nvPr/>
        </p:nvCxnSpPr>
        <p:spPr>
          <a:xfrm>
            <a:off x="1045533" y="3492855"/>
            <a:ext cx="3493277" cy="0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7CE6030-585D-4840-A5F0-DBDC622A4ADB}"/>
              </a:ext>
            </a:extLst>
          </p:cNvPr>
          <p:cNvCxnSpPr>
            <a:cxnSpLocks/>
          </p:cNvCxnSpPr>
          <p:nvPr/>
        </p:nvCxnSpPr>
        <p:spPr>
          <a:xfrm>
            <a:off x="1045532" y="3223773"/>
            <a:ext cx="3493277" cy="0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AF8BC32-95DD-43D1-BABE-426EA0A9EF24}"/>
              </a:ext>
            </a:extLst>
          </p:cNvPr>
          <p:cNvCxnSpPr>
            <a:cxnSpLocks/>
          </p:cNvCxnSpPr>
          <p:nvPr/>
        </p:nvCxnSpPr>
        <p:spPr>
          <a:xfrm>
            <a:off x="1045531" y="2954691"/>
            <a:ext cx="3493277" cy="0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CD00882-5B11-4D2E-9708-FF7ADD1DAD12}"/>
              </a:ext>
            </a:extLst>
          </p:cNvPr>
          <p:cNvCxnSpPr>
            <a:cxnSpLocks/>
          </p:cNvCxnSpPr>
          <p:nvPr/>
        </p:nvCxnSpPr>
        <p:spPr>
          <a:xfrm>
            <a:off x="1045530" y="2685609"/>
            <a:ext cx="3493277" cy="0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1E0A1AA-20B9-4BDC-AF2B-CEADA372E383}"/>
              </a:ext>
            </a:extLst>
          </p:cNvPr>
          <p:cNvCxnSpPr>
            <a:cxnSpLocks/>
          </p:cNvCxnSpPr>
          <p:nvPr/>
        </p:nvCxnSpPr>
        <p:spPr>
          <a:xfrm>
            <a:off x="1045529" y="4602515"/>
            <a:ext cx="3493277" cy="0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23F8AFA-966F-4BBE-B4D8-5934ABD89F7E}"/>
              </a:ext>
            </a:extLst>
          </p:cNvPr>
          <p:cNvCxnSpPr>
            <a:cxnSpLocks/>
          </p:cNvCxnSpPr>
          <p:nvPr/>
        </p:nvCxnSpPr>
        <p:spPr>
          <a:xfrm>
            <a:off x="1045529" y="4862071"/>
            <a:ext cx="3493277" cy="0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A1E4A18-CA2C-4811-AC54-F8251176CBB0}"/>
              </a:ext>
            </a:extLst>
          </p:cNvPr>
          <p:cNvCxnSpPr>
            <a:cxnSpLocks/>
          </p:cNvCxnSpPr>
          <p:nvPr/>
        </p:nvCxnSpPr>
        <p:spPr>
          <a:xfrm>
            <a:off x="1045529" y="5121627"/>
            <a:ext cx="3493277" cy="0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070E3AA-E265-4778-8ACC-ED42869BAE14}"/>
              </a:ext>
            </a:extLst>
          </p:cNvPr>
          <p:cNvCxnSpPr>
            <a:cxnSpLocks/>
          </p:cNvCxnSpPr>
          <p:nvPr/>
        </p:nvCxnSpPr>
        <p:spPr>
          <a:xfrm>
            <a:off x="1045529" y="5381183"/>
            <a:ext cx="3493277" cy="0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D309D28-49AA-456F-8A48-E822E41AAE5A}"/>
              </a:ext>
            </a:extLst>
          </p:cNvPr>
          <p:cNvCxnSpPr>
            <a:cxnSpLocks/>
          </p:cNvCxnSpPr>
          <p:nvPr/>
        </p:nvCxnSpPr>
        <p:spPr>
          <a:xfrm>
            <a:off x="1045529" y="5640739"/>
            <a:ext cx="3493277" cy="0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23B9793-78FE-4A74-8E94-DA2720ECFB97}"/>
              </a:ext>
            </a:extLst>
          </p:cNvPr>
          <p:cNvCxnSpPr>
            <a:cxnSpLocks/>
          </p:cNvCxnSpPr>
          <p:nvPr/>
        </p:nvCxnSpPr>
        <p:spPr>
          <a:xfrm>
            <a:off x="1045529" y="5900295"/>
            <a:ext cx="3493277" cy="0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62405602-35E4-447B-86A0-E590E623A5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9809325"/>
              </p:ext>
            </p:extLst>
          </p:nvPr>
        </p:nvGraphicFramePr>
        <p:xfrm>
          <a:off x="4386033" y="4131616"/>
          <a:ext cx="453193" cy="376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6720" imgH="139680" progId="Equation.DSMT4">
                  <p:embed/>
                </p:oleObj>
              </mc:Choice>
              <mc:Fallback>
                <p:oleObj name="Equation" r:id="rId12" imgW="126720" imgH="13968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62405602-35E4-447B-86A0-E590E623A5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386033" y="4131616"/>
                        <a:ext cx="453193" cy="3762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8FA3BD6B-DBDE-4BCD-BD21-A77E36BBA9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0575576"/>
              </p:ext>
            </p:extLst>
          </p:nvPr>
        </p:nvGraphicFramePr>
        <p:xfrm>
          <a:off x="2429795" y="2271276"/>
          <a:ext cx="49688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9680" imgH="164880" progId="Equation.DSMT4">
                  <p:embed/>
                </p:oleObj>
              </mc:Choice>
              <mc:Fallback>
                <p:oleObj name="Equation" r:id="rId14" imgW="139680" imgH="164880" progId="Equation.DSMT4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8FA3BD6B-DBDE-4BCD-BD21-A77E36BBA9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429795" y="2271276"/>
                        <a:ext cx="496888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Oval 35">
            <a:extLst>
              <a:ext uri="{FF2B5EF4-FFF2-40B4-BE49-F238E27FC236}">
                <a16:creationId xmlns:a16="http://schemas.microsoft.com/office/drawing/2014/main" id="{5E90E60E-1B90-4BF2-AB86-023D4098D19A}"/>
              </a:ext>
            </a:extLst>
          </p:cNvPr>
          <p:cNvSpPr/>
          <p:nvPr/>
        </p:nvSpPr>
        <p:spPr>
          <a:xfrm>
            <a:off x="3698661" y="3428461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FDA77FB-F2D3-4D98-AC20-771B5B451FE2}"/>
              </a:ext>
            </a:extLst>
          </p:cNvPr>
          <p:cNvSpPr/>
          <p:nvPr/>
        </p:nvSpPr>
        <p:spPr>
          <a:xfrm>
            <a:off x="1766701" y="3167768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A3553CF6-4B0B-4158-9B44-54C17A42B8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9678968"/>
              </p:ext>
            </p:extLst>
          </p:nvPr>
        </p:nvGraphicFramePr>
        <p:xfrm>
          <a:off x="3531557" y="3009388"/>
          <a:ext cx="5429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52280" imgH="164880" progId="Equation.DSMT4">
                  <p:embed/>
                </p:oleObj>
              </mc:Choice>
              <mc:Fallback>
                <p:oleObj name="Equation" r:id="rId16" imgW="152280" imgH="164880" progId="Equation.DSMT4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A3553CF6-4B0B-4158-9B44-54C17A42B8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531557" y="3009388"/>
                        <a:ext cx="542925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CE6D98F8-1D6C-4505-ABF0-6C471CACCD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9363617"/>
              </p:ext>
            </p:extLst>
          </p:nvPr>
        </p:nvGraphicFramePr>
        <p:xfrm>
          <a:off x="3887577" y="3030483"/>
          <a:ext cx="1178030" cy="56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95000" imgH="253800" progId="Equation.DSMT4">
                  <p:embed/>
                </p:oleObj>
              </mc:Choice>
              <mc:Fallback>
                <p:oleObj name="Equation" r:id="rId18" imgW="495000" imgH="253800" progId="Equation.DSMT4">
                  <p:embed/>
                  <p:pic>
                    <p:nvPicPr>
                      <p:cNvPr id="39" name="Object 38">
                        <a:extLst>
                          <a:ext uri="{FF2B5EF4-FFF2-40B4-BE49-F238E27FC236}">
                            <a16:creationId xmlns:a16="http://schemas.microsoft.com/office/drawing/2014/main" id="{CE6D98F8-1D6C-4505-ABF0-6C471CACCD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887577" y="3030483"/>
                        <a:ext cx="1178030" cy="56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5557D143-01F5-483C-AA17-837645FDE3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588982"/>
              </p:ext>
            </p:extLst>
          </p:nvPr>
        </p:nvGraphicFramePr>
        <p:xfrm>
          <a:off x="1859656" y="2682032"/>
          <a:ext cx="5429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52280" imgH="164880" progId="Equation.DSMT4">
                  <p:embed/>
                </p:oleObj>
              </mc:Choice>
              <mc:Fallback>
                <p:oleObj name="Equation" r:id="rId20" imgW="152280" imgH="164880" progId="Equation.DSMT4">
                  <p:embed/>
                  <p:pic>
                    <p:nvPicPr>
                      <p:cNvPr id="40" name="Object 39">
                        <a:extLst>
                          <a:ext uri="{FF2B5EF4-FFF2-40B4-BE49-F238E27FC236}">
                            <a16:creationId xmlns:a16="http://schemas.microsoft.com/office/drawing/2014/main" id="{5557D143-01F5-483C-AA17-837645FDE3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859656" y="2682032"/>
                        <a:ext cx="542925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07D72555-3A95-4BB9-B842-0BEB81FE77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7571348"/>
              </p:ext>
            </p:extLst>
          </p:nvPr>
        </p:nvGraphicFramePr>
        <p:xfrm>
          <a:off x="628371" y="2645820"/>
          <a:ext cx="1389062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583920" imgH="253800" progId="Equation.DSMT4">
                  <p:embed/>
                </p:oleObj>
              </mc:Choice>
              <mc:Fallback>
                <p:oleObj name="Equation" r:id="rId22" imgW="583920" imgH="253800" progId="Equation.DSMT4">
                  <p:embed/>
                  <p:pic>
                    <p:nvPicPr>
                      <p:cNvPr id="41" name="Object 40">
                        <a:extLst>
                          <a:ext uri="{FF2B5EF4-FFF2-40B4-BE49-F238E27FC236}">
                            <a16:creationId xmlns:a16="http://schemas.microsoft.com/office/drawing/2014/main" id="{07D72555-3A95-4BB9-B842-0BEB81FE77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28371" y="2645820"/>
                        <a:ext cx="1389062" cy="563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3EFE3AF-1A47-4C1E-AE61-CBC479692D35}"/>
              </a:ext>
            </a:extLst>
          </p:cNvPr>
          <p:cNvCxnSpPr>
            <a:cxnSpLocks/>
          </p:cNvCxnSpPr>
          <p:nvPr/>
        </p:nvCxnSpPr>
        <p:spPr>
          <a:xfrm>
            <a:off x="2667156" y="4300498"/>
            <a:ext cx="1102501" cy="0"/>
          </a:xfrm>
          <a:prstGeom prst="line">
            <a:avLst/>
          </a:prstGeom>
          <a:ln w="41275">
            <a:solidFill>
              <a:srgbClr val="FF0000"/>
            </a:solidFill>
            <a:prstDash val="sysDash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749F98B-6781-46C5-8595-3443476F2E78}"/>
              </a:ext>
            </a:extLst>
          </p:cNvPr>
          <p:cNvCxnSpPr>
            <a:cxnSpLocks/>
          </p:cNvCxnSpPr>
          <p:nvPr/>
        </p:nvCxnSpPr>
        <p:spPr>
          <a:xfrm flipV="1">
            <a:off x="3770661" y="3530896"/>
            <a:ext cx="0" cy="772084"/>
          </a:xfrm>
          <a:prstGeom prst="line">
            <a:avLst/>
          </a:prstGeom>
          <a:ln w="41275">
            <a:solidFill>
              <a:srgbClr val="FF0000"/>
            </a:solidFill>
            <a:prstDash val="sysDash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5BAA871-7EE4-4264-93BC-D4B4A84D1F8A}"/>
              </a:ext>
            </a:extLst>
          </p:cNvPr>
          <p:cNvCxnSpPr>
            <a:cxnSpLocks/>
          </p:cNvCxnSpPr>
          <p:nvPr/>
        </p:nvCxnSpPr>
        <p:spPr>
          <a:xfrm flipH="1">
            <a:off x="1851203" y="4300498"/>
            <a:ext cx="784371" cy="0"/>
          </a:xfrm>
          <a:prstGeom prst="line">
            <a:avLst/>
          </a:prstGeom>
          <a:ln w="41275">
            <a:solidFill>
              <a:srgbClr val="FF0000"/>
            </a:solidFill>
            <a:prstDash val="sysDash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D1CD732-3C7C-47C0-88FA-707438B1133D}"/>
              </a:ext>
            </a:extLst>
          </p:cNvPr>
          <p:cNvCxnSpPr>
            <a:cxnSpLocks/>
          </p:cNvCxnSpPr>
          <p:nvPr/>
        </p:nvCxnSpPr>
        <p:spPr>
          <a:xfrm flipH="1" flipV="1">
            <a:off x="1836114" y="3236427"/>
            <a:ext cx="1005" cy="1080073"/>
          </a:xfrm>
          <a:prstGeom prst="line">
            <a:avLst/>
          </a:prstGeom>
          <a:ln w="41275">
            <a:solidFill>
              <a:srgbClr val="FF0000"/>
            </a:solidFill>
            <a:prstDash val="sysDash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661D29C-4E32-40D0-BBB8-2B7FAA1513A4}"/>
              </a:ext>
            </a:extLst>
          </p:cNvPr>
          <p:cNvCxnSpPr>
            <a:cxnSpLocks/>
          </p:cNvCxnSpPr>
          <p:nvPr/>
        </p:nvCxnSpPr>
        <p:spPr>
          <a:xfrm flipV="1">
            <a:off x="2647762" y="3506229"/>
            <a:ext cx="1119824" cy="796066"/>
          </a:xfrm>
          <a:prstGeom prst="line">
            <a:avLst/>
          </a:prstGeom>
          <a:ln w="41275">
            <a:solidFill>
              <a:srgbClr val="0070C0"/>
            </a:solidFill>
            <a:prstDash val="solid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D8270B3-8E4B-4301-B4BB-5ECC500FF87A}"/>
              </a:ext>
            </a:extLst>
          </p:cNvPr>
          <p:cNvCxnSpPr>
            <a:cxnSpLocks/>
          </p:cNvCxnSpPr>
          <p:nvPr/>
        </p:nvCxnSpPr>
        <p:spPr>
          <a:xfrm rot="16200000" flipV="1">
            <a:off x="1685671" y="3343396"/>
            <a:ext cx="1119824" cy="796066"/>
          </a:xfrm>
          <a:prstGeom prst="line">
            <a:avLst/>
          </a:prstGeom>
          <a:ln w="41275">
            <a:solidFill>
              <a:srgbClr val="0070C0"/>
            </a:solidFill>
            <a:prstDash val="solid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Object 49">
            <a:extLst>
              <a:ext uri="{FF2B5EF4-FFF2-40B4-BE49-F238E27FC236}">
                <a16:creationId xmlns:a16="http://schemas.microsoft.com/office/drawing/2014/main" id="{1C329C21-039F-4CBD-9ED2-D0CDE46604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2802182"/>
              </p:ext>
            </p:extLst>
          </p:nvPr>
        </p:nvGraphicFramePr>
        <p:xfrm>
          <a:off x="8971341" y="2046025"/>
          <a:ext cx="199707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736560" imgH="177480" progId="Equation.DSMT4">
                  <p:embed/>
                </p:oleObj>
              </mc:Choice>
              <mc:Fallback>
                <p:oleObj name="Equation" r:id="rId24" imgW="736560" imgH="177480" progId="Equation.DSMT4">
                  <p:embed/>
                  <p:pic>
                    <p:nvPicPr>
                      <p:cNvPr id="50" name="Object 49">
                        <a:extLst>
                          <a:ext uri="{FF2B5EF4-FFF2-40B4-BE49-F238E27FC236}">
                            <a16:creationId xmlns:a16="http://schemas.microsoft.com/office/drawing/2014/main" id="{1C329C21-039F-4CBD-9ED2-D0CDE46604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8971341" y="2046025"/>
                        <a:ext cx="1997075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0F716687-F9FC-48C9-ACBB-252A134759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695022"/>
              </p:ext>
            </p:extLst>
          </p:nvPr>
        </p:nvGraphicFramePr>
        <p:xfrm>
          <a:off x="8512693" y="2513097"/>
          <a:ext cx="323850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193760" imgH="253800" progId="Equation.DSMT4">
                  <p:embed/>
                </p:oleObj>
              </mc:Choice>
              <mc:Fallback>
                <p:oleObj name="Equation" r:id="rId26" imgW="1193760" imgH="25380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0F716687-F9FC-48C9-ACBB-252A134759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8512693" y="2513097"/>
                        <a:ext cx="3238500" cy="68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C94D6BA5-20A5-4140-9D10-9CFDEA1998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72565"/>
              </p:ext>
            </p:extLst>
          </p:nvPr>
        </p:nvGraphicFramePr>
        <p:xfrm>
          <a:off x="9369944" y="3119524"/>
          <a:ext cx="158591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583920" imgH="177480" progId="Equation.DSMT4">
                  <p:embed/>
                </p:oleObj>
              </mc:Choice>
              <mc:Fallback>
                <p:oleObj name="Equation" r:id="rId28" imgW="583920" imgH="177480" progId="Equation.DSMT4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C94D6BA5-20A5-4140-9D10-9CFDEA1998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9369944" y="3119524"/>
                        <a:ext cx="1585913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1FE6B31-4FB7-4BEE-AE7A-ED8FF7287B11}"/>
              </a:ext>
            </a:extLst>
          </p:cNvPr>
          <p:cNvCxnSpPr>
            <a:cxnSpLocks/>
          </p:cNvCxnSpPr>
          <p:nvPr/>
        </p:nvCxnSpPr>
        <p:spPr>
          <a:xfrm flipH="1">
            <a:off x="1634389" y="4459634"/>
            <a:ext cx="1032768" cy="6602"/>
          </a:xfrm>
          <a:prstGeom prst="line">
            <a:avLst/>
          </a:prstGeom>
          <a:ln w="41275">
            <a:solidFill>
              <a:srgbClr val="FF0000"/>
            </a:solidFill>
            <a:prstDash val="sysDash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2480795-843A-4B8E-BE4D-7E0C7E8EF875}"/>
              </a:ext>
            </a:extLst>
          </p:cNvPr>
          <p:cNvCxnSpPr>
            <a:cxnSpLocks/>
          </p:cNvCxnSpPr>
          <p:nvPr/>
        </p:nvCxnSpPr>
        <p:spPr>
          <a:xfrm flipH="1">
            <a:off x="1583161" y="4290179"/>
            <a:ext cx="7115" cy="851295"/>
          </a:xfrm>
          <a:prstGeom prst="line">
            <a:avLst/>
          </a:prstGeom>
          <a:ln w="41275">
            <a:solidFill>
              <a:srgbClr val="FF0000"/>
            </a:solidFill>
            <a:prstDash val="sysDash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5" name="Object 54">
            <a:extLst>
              <a:ext uri="{FF2B5EF4-FFF2-40B4-BE49-F238E27FC236}">
                <a16:creationId xmlns:a16="http://schemas.microsoft.com/office/drawing/2014/main" id="{AFD5625C-3E52-43AA-99D2-8E5A23B2AA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9662610"/>
              </p:ext>
            </p:extLst>
          </p:nvPr>
        </p:nvGraphicFramePr>
        <p:xfrm>
          <a:off x="9364781" y="3627524"/>
          <a:ext cx="158591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583920" imgH="177480" progId="Equation.DSMT4">
                  <p:embed/>
                </p:oleObj>
              </mc:Choice>
              <mc:Fallback>
                <p:oleObj name="Equation" r:id="rId30" imgW="583920" imgH="177480" progId="Equation.DSMT4">
                  <p:embed/>
                  <p:pic>
                    <p:nvPicPr>
                      <p:cNvPr id="55" name="Object 54">
                        <a:extLst>
                          <a:ext uri="{FF2B5EF4-FFF2-40B4-BE49-F238E27FC236}">
                            <a16:creationId xmlns:a16="http://schemas.microsoft.com/office/drawing/2014/main" id="{AFD5625C-3E52-43AA-99D2-8E5A23B2AA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9364781" y="3627524"/>
                        <a:ext cx="1585913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Oval 60">
            <a:extLst>
              <a:ext uri="{FF2B5EF4-FFF2-40B4-BE49-F238E27FC236}">
                <a16:creationId xmlns:a16="http://schemas.microsoft.com/office/drawing/2014/main" id="{4381C8C7-D104-4944-9CAD-4558B4B4F722}"/>
              </a:ext>
            </a:extLst>
          </p:cNvPr>
          <p:cNvSpPr/>
          <p:nvPr/>
        </p:nvSpPr>
        <p:spPr>
          <a:xfrm>
            <a:off x="1490905" y="5038442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4BBFD58-F78D-4AE8-9609-CCBCCD7D8989}"/>
              </a:ext>
            </a:extLst>
          </p:cNvPr>
          <p:cNvCxnSpPr>
            <a:cxnSpLocks/>
          </p:cNvCxnSpPr>
          <p:nvPr/>
        </p:nvCxnSpPr>
        <p:spPr>
          <a:xfrm flipH="1">
            <a:off x="1565361" y="4309173"/>
            <a:ext cx="1093471" cy="812455"/>
          </a:xfrm>
          <a:prstGeom prst="line">
            <a:avLst/>
          </a:prstGeom>
          <a:ln w="41275">
            <a:solidFill>
              <a:srgbClr val="0070C0"/>
            </a:solidFill>
            <a:prstDash val="solid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BCF01B2F-4377-428F-B9FC-4277BFB259A6}"/>
              </a:ext>
            </a:extLst>
          </p:cNvPr>
          <p:cNvGrpSpPr/>
          <p:nvPr/>
        </p:nvGrpSpPr>
        <p:grpSpPr>
          <a:xfrm>
            <a:off x="1551821" y="3486490"/>
            <a:ext cx="2239648" cy="1592132"/>
            <a:chOff x="6052516" y="4259197"/>
            <a:chExt cx="2239648" cy="1592132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7A4C71E7-32E6-40E8-A6AD-D70B8B5D6B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72340" y="4259197"/>
              <a:ext cx="1119824" cy="796066"/>
            </a:xfrm>
            <a:prstGeom prst="line">
              <a:avLst/>
            </a:prstGeom>
            <a:ln w="41275">
              <a:solidFill>
                <a:srgbClr val="0070C0"/>
              </a:solidFill>
              <a:prstDash val="solid"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2D14CF6-9A59-44C3-8A66-5EB13F934EEF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6052516" y="5055263"/>
              <a:ext cx="1119824" cy="796066"/>
            </a:xfrm>
            <a:prstGeom prst="line">
              <a:avLst/>
            </a:prstGeom>
            <a:ln w="41275">
              <a:solidFill>
                <a:srgbClr val="0070C0">
                  <a:alpha val="0"/>
                </a:srgbClr>
              </a:solidFill>
              <a:prstDash val="solid"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8" name="Object 57">
            <a:extLst>
              <a:ext uri="{FF2B5EF4-FFF2-40B4-BE49-F238E27FC236}">
                <a16:creationId xmlns:a16="http://schemas.microsoft.com/office/drawing/2014/main" id="{70587EC8-A497-4EB2-912C-C96D0639DE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2309662"/>
              </p:ext>
            </p:extLst>
          </p:nvPr>
        </p:nvGraphicFramePr>
        <p:xfrm>
          <a:off x="857846" y="5104952"/>
          <a:ext cx="542925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152280" imgH="177480" progId="Equation.DSMT4">
                  <p:embed/>
                </p:oleObj>
              </mc:Choice>
              <mc:Fallback>
                <p:oleObj name="Equation" r:id="rId32" imgW="152280" imgH="177480" progId="Equation.DSMT4">
                  <p:embed/>
                  <p:pic>
                    <p:nvPicPr>
                      <p:cNvPr id="58" name="Object 57">
                        <a:extLst>
                          <a:ext uri="{FF2B5EF4-FFF2-40B4-BE49-F238E27FC236}">
                            <a16:creationId xmlns:a16="http://schemas.microsoft.com/office/drawing/2014/main" id="{70587EC8-A497-4EB2-912C-C96D0639DE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857846" y="5104952"/>
                        <a:ext cx="542925" cy="477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>
            <a:extLst>
              <a:ext uri="{FF2B5EF4-FFF2-40B4-BE49-F238E27FC236}">
                <a16:creationId xmlns:a16="http://schemas.microsoft.com/office/drawing/2014/main" id="{EB85171B-4D28-4AD8-B4C1-FA3D1D35EA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8661967"/>
              </p:ext>
            </p:extLst>
          </p:nvPr>
        </p:nvGraphicFramePr>
        <p:xfrm>
          <a:off x="1179719" y="5108505"/>
          <a:ext cx="1389062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583920" imgH="253800" progId="Equation.DSMT4">
                  <p:embed/>
                </p:oleObj>
              </mc:Choice>
              <mc:Fallback>
                <p:oleObj name="Equation" r:id="rId34" imgW="583920" imgH="253800" progId="Equation.DSMT4">
                  <p:embed/>
                  <p:pic>
                    <p:nvPicPr>
                      <p:cNvPr id="59" name="Object 58">
                        <a:extLst>
                          <a:ext uri="{FF2B5EF4-FFF2-40B4-BE49-F238E27FC236}">
                            <a16:creationId xmlns:a16="http://schemas.microsoft.com/office/drawing/2014/main" id="{EB85171B-4D28-4AD8-B4C1-FA3D1D35EA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179719" y="5108505"/>
                        <a:ext cx="1389062" cy="563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itle 1">
            <a:extLst>
              <a:ext uri="{FF2B5EF4-FFF2-40B4-BE49-F238E27FC236}">
                <a16:creationId xmlns:a16="http://schemas.microsoft.com/office/drawing/2014/main" id="{4703C712-526B-D212-2083-F54E4A1D5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97" y="198484"/>
            <a:ext cx="8579643" cy="561181"/>
          </a:xfrm>
        </p:spPr>
        <p:txBody>
          <a:bodyPr>
            <a:normAutofit/>
          </a:bodyPr>
          <a:lstStyle/>
          <a:p>
            <a:r>
              <a:rPr lang="en-US" sz="2600" dirty="0"/>
              <a:t>Rotating a Complex Value by 90 degrees:</a:t>
            </a:r>
            <a:endParaRPr lang="en-CA" sz="2600" dirty="0"/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1F8F664F-221B-59D3-DE22-5DC4F8478A14}"/>
              </a:ext>
            </a:extLst>
          </p:cNvPr>
          <p:cNvSpPr txBox="1">
            <a:spLocks/>
          </p:cNvSpPr>
          <p:nvPr/>
        </p:nvSpPr>
        <p:spPr>
          <a:xfrm>
            <a:off x="132783" y="1304359"/>
            <a:ext cx="11840142" cy="78740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Answer:  it rotates 90 degrees counter clock wise on the Complex Plane </a:t>
            </a:r>
            <a:br>
              <a:rPr lang="en-CA" dirty="0"/>
            </a:br>
            <a:r>
              <a:rPr lang="en-CA" dirty="0"/>
              <a:t>[aka: Argand plane]</a:t>
            </a:r>
          </a:p>
          <a:p>
            <a:endParaRPr lang="en-CA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4578F8D-8D04-AB64-AC15-2EF15C316AE0}"/>
              </a:ext>
            </a:extLst>
          </p:cNvPr>
          <p:cNvSpPr txBox="1"/>
          <p:nvPr/>
        </p:nvSpPr>
        <p:spPr>
          <a:xfrm>
            <a:off x="4598356" y="4152177"/>
            <a:ext cx="72221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200" dirty="0">
                <a:solidFill>
                  <a:srgbClr val="FF0000"/>
                </a:solidFill>
              </a:rPr>
              <a:t>Keep this in mind:  When you multiply “z” by </a:t>
            </a:r>
            <a:r>
              <a:rPr lang="en-CA" sz="2200" i="1" dirty="0" err="1">
                <a:solidFill>
                  <a:srgbClr val="FF0000"/>
                </a:solidFill>
              </a:rPr>
              <a:t>i</a:t>
            </a:r>
            <a:r>
              <a:rPr lang="en-CA" sz="2200" dirty="0">
                <a:solidFill>
                  <a:srgbClr val="FF0000"/>
                </a:solidFill>
              </a:rPr>
              <a:t>, it rotates by 90 degrees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9DF31E8-8605-F72B-B799-86898B387C39}"/>
              </a:ext>
            </a:extLst>
          </p:cNvPr>
          <p:cNvSpPr txBox="1"/>
          <p:nvPr/>
        </p:nvSpPr>
        <p:spPr>
          <a:xfrm>
            <a:off x="4618404" y="4872664"/>
            <a:ext cx="72221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200" dirty="0">
                <a:solidFill>
                  <a:srgbClr val="FF0000"/>
                </a:solidFill>
              </a:rPr>
              <a:t>When you multiply “z” by </a:t>
            </a:r>
            <a:r>
              <a:rPr lang="en-CA" sz="2200" i="1" dirty="0">
                <a:solidFill>
                  <a:srgbClr val="FF0000"/>
                </a:solidFill>
              </a:rPr>
              <a:t>i</a:t>
            </a:r>
            <a:r>
              <a:rPr lang="en-CA" sz="2200" i="1" baseline="30000" dirty="0">
                <a:solidFill>
                  <a:srgbClr val="FF0000"/>
                </a:solidFill>
              </a:rPr>
              <a:t>2</a:t>
            </a:r>
            <a:r>
              <a:rPr lang="en-CA" sz="2200" dirty="0">
                <a:solidFill>
                  <a:srgbClr val="FF0000"/>
                </a:solidFill>
              </a:rPr>
              <a:t>, it rotates by 180 degrees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0AB9379-5D76-C802-D325-9FEC193D019E}"/>
              </a:ext>
            </a:extLst>
          </p:cNvPr>
          <p:cNvSpPr txBox="1"/>
          <p:nvPr/>
        </p:nvSpPr>
        <p:spPr>
          <a:xfrm>
            <a:off x="4597969" y="5385393"/>
            <a:ext cx="72221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200" dirty="0">
                <a:solidFill>
                  <a:srgbClr val="FF0000"/>
                </a:solidFill>
              </a:rPr>
              <a:t>When you multiply “z” by </a:t>
            </a:r>
            <a:r>
              <a:rPr lang="en-CA" sz="2200" i="1" dirty="0">
                <a:solidFill>
                  <a:srgbClr val="FF0000"/>
                </a:solidFill>
              </a:rPr>
              <a:t>i</a:t>
            </a:r>
            <a:r>
              <a:rPr lang="en-CA" sz="2200" i="1" baseline="30000" dirty="0">
                <a:solidFill>
                  <a:srgbClr val="FF0000"/>
                </a:solidFill>
              </a:rPr>
              <a:t>3</a:t>
            </a:r>
            <a:r>
              <a:rPr lang="en-CA" sz="2200" dirty="0">
                <a:solidFill>
                  <a:srgbClr val="FF0000"/>
                </a:solidFill>
              </a:rPr>
              <a:t>, it rotates by 270 degrees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BBBD725-EBD6-0E59-1F65-503F9F86006B}"/>
              </a:ext>
            </a:extLst>
          </p:cNvPr>
          <p:cNvSpPr txBox="1"/>
          <p:nvPr/>
        </p:nvSpPr>
        <p:spPr>
          <a:xfrm>
            <a:off x="4609801" y="5898122"/>
            <a:ext cx="7222169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2200" dirty="0">
                <a:solidFill>
                  <a:srgbClr val="FF0000"/>
                </a:solidFill>
              </a:rPr>
              <a:t>When you multiply “z” by </a:t>
            </a:r>
            <a:r>
              <a:rPr lang="en-CA" sz="2200" i="1" dirty="0">
                <a:solidFill>
                  <a:srgbClr val="FF0000"/>
                </a:solidFill>
              </a:rPr>
              <a:t>i</a:t>
            </a:r>
            <a:r>
              <a:rPr lang="en-CA" sz="2200" i="1" baseline="30000" dirty="0">
                <a:solidFill>
                  <a:srgbClr val="FF0000"/>
                </a:solidFill>
              </a:rPr>
              <a:t>4</a:t>
            </a:r>
            <a:r>
              <a:rPr lang="en-CA" sz="2200" dirty="0">
                <a:solidFill>
                  <a:srgbClr val="FF0000"/>
                </a:solidFill>
              </a:rPr>
              <a:t>, it rotates by 360 degrees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952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0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7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000"/>
                            </p:stCondLst>
                            <p:childTnLst>
                              <p:par>
                                <p:cTn id="1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61" grpId="0" animBg="1"/>
      <p:bldP spid="60" grpId="0"/>
      <p:bldP spid="63" grpId="0"/>
      <p:bldP spid="64" grpId="0"/>
      <p:bldP spid="65" grpId="0"/>
      <p:bldP spid="6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50647-8CD9-48CF-B85D-80A699B1335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09969" y="170379"/>
            <a:ext cx="8514522" cy="89783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CA" dirty="0"/>
              <a:t>Ex: Given the two complex values: Draw &amp; find the following</a:t>
            </a:r>
          </a:p>
          <a:p>
            <a:pPr marL="0" indent="0">
              <a:buNone/>
            </a:pPr>
            <a:r>
              <a:rPr lang="en-CA" dirty="0"/>
              <a:t>a) z</a:t>
            </a:r>
            <a:r>
              <a:rPr lang="en-CA" baseline="-25000" dirty="0"/>
              <a:t>1</a:t>
            </a:r>
            <a:r>
              <a:rPr lang="en-CA" dirty="0"/>
              <a:t> + z</a:t>
            </a:r>
            <a:r>
              <a:rPr lang="en-CA" baseline="-25000" dirty="0"/>
              <a:t>2</a:t>
            </a:r>
            <a:r>
              <a:rPr lang="en-CA" dirty="0"/>
              <a:t>              b)  z</a:t>
            </a:r>
            <a:r>
              <a:rPr lang="en-CA" baseline="-25000" dirty="0"/>
              <a:t>1</a:t>
            </a:r>
            <a:r>
              <a:rPr lang="en-CA" dirty="0"/>
              <a:t> – z</a:t>
            </a:r>
            <a:r>
              <a:rPr lang="en-CA" baseline="-25000" dirty="0"/>
              <a:t>2</a:t>
            </a:r>
            <a:r>
              <a:rPr lang="en-CA" dirty="0"/>
              <a:t>                            c)  z</a:t>
            </a:r>
            <a:r>
              <a:rPr lang="en-CA" baseline="-25000" dirty="0"/>
              <a:t>2</a:t>
            </a:r>
            <a:r>
              <a:rPr lang="en-CA" dirty="0"/>
              <a:t> – z</a:t>
            </a:r>
            <a:r>
              <a:rPr lang="en-CA" baseline="-25000" dirty="0"/>
              <a:t>1</a:t>
            </a:r>
            <a:endParaRPr lang="en-CA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1BBF467-EDE8-41A8-BF3A-E615377814F5}"/>
              </a:ext>
            </a:extLst>
          </p:cNvPr>
          <p:cNvCxnSpPr>
            <a:cxnSpLocks/>
          </p:cNvCxnSpPr>
          <p:nvPr/>
        </p:nvCxnSpPr>
        <p:spPr>
          <a:xfrm>
            <a:off x="1830373" y="4930311"/>
            <a:ext cx="3386138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7C23C1B-A0D2-4133-B68D-5232EFC1F8B6}"/>
              </a:ext>
            </a:extLst>
          </p:cNvPr>
          <p:cNvCxnSpPr>
            <a:cxnSpLocks/>
          </p:cNvCxnSpPr>
          <p:nvPr/>
        </p:nvCxnSpPr>
        <p:spPr>
          <a:xfrm flipH="1">
            <a:off x="3423909" y="3272565"/>
            <a:ext cx="361" cy="3111199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070DDD5-632B-4CE3-B05E-924C724998D8}"/>
              </a:ext>
            </a:extLst>
          </p:cNvPr>
          <p:cNvCxnSpPr>
            <a:cxnSpLocks/>
          </p:cNvCxnSpPr>
          <p:nvPr/>
        </p:nvCxnSpPr>
        <p:spPr>
          <a:xfrm>
            <a:off x="3694891" y="2915375"/>
            <a:ext cx="0" cy="3315494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D95687A-7F38-4D59-850A-844A86E2845F}"/>
              </a:ext>
            </a:extLst>
          </p:cNvPr>
          <p:cNvCxnSpPr>
            <a:cxnSpLocks/>
          </p:cNvCxnSpPr>
          <p:nvPr/>
        </p:nvCxnSpPr>
        <p:spPr>
          <a:xfrm>
            <a:off x="3975882" y="2915375"/>
            <a:ext cx="0" cy="3315494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D44DB84-60C9-4998-9FC9-C5C354BAA398}"/>
              </a:ext>
            </a:extLst>
          </p:cNvPr>
          <p:cNvCxnSpPr>
            <a:cxnSpLocks/>
          </p:cNvCxnSpPr>
          <p:nvPr/>
        </p:nvCxnSpPr>
        <p:spPr>
          <a:xfrm>
            <a:off x="4256873" y="2915375"/>
            <a:ext cx="0" cy="3315494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6F83696-9C2D-4CEC-92E0-9870B598F0DC}"/>
              </a:ext>
            </a:extLst>
          </p:cNvPr>
          <p:cNvCxnSpPr>
            <a:cxnSpLocks/>
          </p:cNvCxnSpPr>
          <p:nvPr/>
        </p:nvCxnSpPr>
        <p:spPr>
          <a:xfrm>
            <a:off x="4537864" y="2915375"/>
            <a:ext cx="0" cy="3315494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DB77420-A0B6-4D10-A0CC-C62C03AFD8BB}"/>
              </a:ext>
            </a:extLst>
          </p:cNvPr>
          <p:cNvCxnSpPr>
            <a:cxnSpLocks/>
          </p:cNvCxnSpPr>
          <p:nvPr/>
        </p:nvCxnSpPr>
        <p:spPr>
          <a:xfrm>
            <a:off x="4818855" y="2915375"/>
            <a:ext cx="0" cy="3315494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95C45A-01D2-4BE1-A8B9-6BE08163FA28}"/>
              </a:ext>
            </a:extLst>
          </p:cNvPr>
          <p:cNvCxnSpPr>
            <a:cxnSpLocks/>
          </p:cNvCxnSpPr>
          <p:nvPr/>
        </p:nvCxnSpPr>
        <p:spPr>
          <a:xfrm>
            <a:off x="5099846" y="2915375"/>
            <a:ext cx="0" cy="3315494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1DC4D39-AC41-42BF-BA6F-AB1FC212C9A6}"/>
              </a:ext>
            </a:extLst>
          </p:cNvPr>
          <p:cNvCxnSpPr>
            <a:cxnSpLocks/>
          </p:cNvCxnSpPr>
          <p:nvPr/>
        </p:nvCxnSpPr>
        <p:spPr>
          <a:xfrm>
            <a:off x="3123412" y="2915375"/>
            <a:ext cx="0" cy="3315494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A71402E-7995-4284-8EE3-83A808A71294}"/>
              </a:ext>
            </a:extLst>
          </p:cNvPr>
          <p:cNvCxnSpPr>
            <a:cxnSpLocks/>
          </p:cNvCxnSpPr>
          <p:nvPr/>
        </p:nvCxnSpPr>
        <p:spPr>
          <a:xfrm>
            <a:off x="2861478" y="2915375"/>
            <a:ext cx="0" cy="3315494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1154982-6D1F-4D14-9D06-DB39D87C009D}"/>
              </a:ext>
            </a:extLst>
          </p:cNvPr>
          <p:cNvCxnSpPr>
            <a:cxnSpLocks/>
          </p:cNvCxnSpPr>
          <p:nvPr/>
        </p:nvCxnSpPr>
        <p:spPr>
          <a:xfrm>
            <a:off x="2599544" y="2915375"/>
            <a:ext cx="0" cy="3315494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839CDA3-80B2-4E2A-93EC-174E77B7306D}"/>
              </a:ext>
            </a:extLst>
          </p:cNvPr>
          <p:cNvCxnSpPr>
            <a:cxnSpLocks/>
          </p:cNvCxnSpPr>
          <p:nvPr/>
        </p:nvCxnSpPr>
        <p:spPr>
          <a:xfrm>
            <a:off x="2337610" y="2915375"/>
            <a:ext cx="0" cy="3315494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281A408-6A0D-46B1-8771-614EAB7E526A}"/>
              </a:ext>
            </a:extLst>
          </p:cNvPr>
          <p:cNvCxnSpPr>
            <a:cxnSpLocks/>
          </p:cNvCxnSpPr>
          <p:nvPr/>
        </p:nvCxnSpPr>
        <p:spPr>
          <a:xfrm>
            <a:off x="2075676" y="2915375"/>
            <a:ext cx="0" cy="3315494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61EAC20-1F11-459F-B45D-4807C5B192B1}"/>
              </a:ext>
            </a:extLst>
          </p:cNvPr>
          <p:cNvCxnSpPr>
            <a:cxnSpLocks/>
          </p:cNvCxnSpPr>
          <p:nvPr/>
        </p:nvCxnSpPr>
        <p:spPr>
          <a:xfrm>
            <a:off x="1813742" y="2915375"/>
            <a:ext cx="0" cy="3315494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016FE76-833B-4F25-B5F2-0AC01CD02025}"/>
              </a:ext>
            </a:extLst>
          </p:cNvPr>
          <p:cNvCxnSpPr>
            <a:cxnSpLocks/>
          </p:cNvCxnSpPr>
          <p:nvPr/>
        </p:nvCxnSpPr>
        <p:spPr>
          <a:xfrm>
            <a:off x="1813743" y="4660832"/>
            <a:ext cx="3493277" cy="0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E370A06-56D2-4E68-90C7-F10B334C0754}"/>
              </a:ext>
            </a:extLst>
          </p:cNvPr>
          <p:cNvCxnSpPr>
            <a:cxnSpLocks/>
          </p:cNvCxnSpPr>
          <p:nvPr/>
        </p:nvCxnSpPr>
        <p:spPr>
          <a:xfrm>
            <a:off x="1813742" y="4391750"/>
            <a:ext cx="3493277" cy="0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DDD52D8-FF15-4BE5-9592-0F66530B8EAE}"/>
              </a:ext>
            </a:extLst>
          </p:cNvPr>
          <p:cNvCxnSpPr>
            <a:cxnSpLocks/>
          </p:cNvCxnSpPr>
          <p:nvPr/>
        </p:nvCxnSpPr>
        <p:spPr>
          <a:xfrm>
            <a:off x="1813741" y="4122668"/>
            <a:ext cx="3493277" cy="0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F38198C-B59F-4BD0-AD3B-C5347EDF6C02}"/>
              </a:ext>
            </a:extLst>
          </p:cNvPr>
          <p:cNvCxnSpPr>
            <a:cxnSpLocks/>
          </p:cNvCxnSpPr>
          <p:nvPr/>
        </p:nvCxnSpPr>
        <p:spPr>
          <a:xfrm>
            <a:off x="1813740" y="3853586"/>
            <a:ext cx="3493277" cy="0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61C5AE4-B6E3-40DC-9D33-C80A34B58C6E}"/>
              </a:ext>
            </a:extLst>
          </p:cNvPr>
          <p:cNvCxnSpPr>
            <a:cxnSpLocks/>
          </p:cNvCxnSpPr>
          <p:nvPr/>
        </p:nvCxnSpPr>
        <p:spPr>
          <a:xfrm>
            <a:off x="1813739" y="3584504"/>
            <a:ext cx="3493277" cy="0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C730EC7-8357-43E0-99B7-FB27C43C8C0D}"/>
              </a:ext>
            </a:extLst>
          </p:cNvPr>
          <p:cNvCxnSpPr>
            <a:cxnSpLocks/>
          </p:cNvCxnSpPr>
          <p:nvPr/>
        </p:nvCxnSpPr>
        <p:spPr>
          <a:xfrm>
            <a:off x="1813738" y="3315422"/>
            <a:ext cx="3493277" cy="0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717FC0E-919C-47E8-AE09-8ABA82282B22}"/>
              </a:ext>
            </a:extLst>
          </p:cNvPr>
          <p:cNvCxnSpPr>
            <a:cxnSpLocks/>
          </p:cNvCxnSpPr>
          <p:nvPr/>
        </p:nvCxnSpPr>
        <p:spPr>
          <a:xfrm>
            <a:off x="1813737" y="5232328"/>
            <a:ext cx="3493277" cy="0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0F6E813-0E51-4316-9C5D-EC87416E8FDF}"/>
              </a:ext>
            </a:extLst>
          </p:cNvPr>
          <p:cNvCxnSpPr>
            <a:cxnSpLocks/>
          </p:cNvCxnSpPr>
          <p:nvPr/>
        </p:nvCxnSpPr>
        <p:spPr>
          <a:xfrm>
            <a:off x="1813737" y="5491884"/>
            <a:ext cx="3493277" cy="0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0BA0DB5-688B-4D7A-80AE-066EF3FEAB0F}"/>
              </a:ext>
            </a:extLst>
          </p:cNvPr>
          <p:cNvCxnSpPr>
            <a:cxnSpLocks/>
          </p:cNvCxnSpPr>
          <p:nvPr/>
        </p:nvCxnSpPr>
        <p:spPr>
          <a:xfrm>
            <a:off x="1813737" y="5751440"/>
            <a:ext cx="3493277" cy="0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86282A1-9802-4124-8280-8FE2C1D350BF}"/>
              </a:ext>
            </a:extLst>
          </p:cNvPr>
          <p:cNvCxnSpPr>
            <a:cxnSpLocks/>
          </p:cNvCxnSpPr>
          <p:nvPr/>
        </p:nvCxnSpPr>
        <p:spPr>
          <a:xfrm>
            <a:off x="1813737" y="6010996"/>
            <a:ext cx="3493277" cy="0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3034FF26-F178-456C-AF88-57DEDA1D31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2562294"/>
              </p:ext>
            </p:extLst>
          </p:nvPr>
        </p:nvGraphicFramePr>
        <p:xfrm>
          <a:off x="5154241" y="4761429"/>
          <a:ext cx="453193" cy="376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720" imgH="139680" progId="Equation.DSMT4">
                  <p:embed/>
                </p:oleObj>
              </mc:Choice>
              <mc:Fallback>
                <p:oleObj name="Equation" r:id="rId4" imgW="126720" imgH="13968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3034FF26-F178-456C-AF88-57DEDA1D31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54241" y="4761429"/>
                        <a:ext cx="453193" cy="3762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ECF45184-5E71-4D87-A5DF-5E3D0C65F3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7732453"/>
              </p:ext>
            </p:extLst>
          </p:nvPr>
        </p:nvGraphicFramePr>
        <p:xfrm>
          <a:off x="3198003" y="2901089"/>
          <a:ext cx="49688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680" imgH="164880" progId="Equation.DSMT4">
                  <p:embed/>
                </p:oleObj>
              </mc:Choice>
              <mc:Fallback>
                <p:oleObj name="Equation" r:id="rId6" imgW="139680" imgH="16488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ECF45184-5E71-4D87-A5DF-5E3D0C65F3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98003" y="2901089"/>
                        <a:ext cx="496888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Oval 29">
            <a:extLst>
              <a:ext uri="{FF2B5EF4-FFF2-40B4-BE49-F238E27FC236}">
                <a16:creationId xmlns:a16="http://schemas.microsoft.com/office/drawing/2014/main" id="{BDD49B7F-1EB1-48E0-8CD8-23C10BC18C32}"/>
              </a:ext>
            </a:extLst>
          </p:cNvPr>
          <p:cNvSpPr/>
          <p:nvPr/>
        </p:nvSpPr>
        <p:spPr>
          <a:xfrm>
            <a:off x="3920699" y="3784086"/>
            <a:ext cx="110367" cy="1056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118CEF5A-FA2B-46D3-BDA7-86C2F9E1A2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680631"/>
              </p:ext>
            </p:extLst>
          </p:nvPr>
        </p:nvGraphicFramePr>
        <p:xfrm>
          <a:off x="3649351" y="3393263"/>
          <a:ext cx="1198562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60240" imgH="228600" progId="Equation.DSMT4">
                  <p:embed/>
                </p:oleObj>
              </mc:Choice>
              <mc:Fallback>
                <p:oleObj name="Equation" r:id="rId8" imgW="660240" imgH="22860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118CEF5A-FA2B-46D3-BDA7-86C2F9E1A2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649351" y="3393263"/>
                        <a:ext cx="1198562" cy="449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0F0FA30C-42E4-45FB-8D61-667A42A5E0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2185401"/>
              </p:ext>
            </p:extLst>
          </p:nvPr>
        </p:nvGraphicFramePr>
        <p:xfrm>
          <a:off x="4513191" y="4895335"/>
          <a:ext cx="3016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6720" imgH="177480" progId="Equation.DSMT4">
                  <p:embed/>
                </p:oleObj>
              </mc:Choice>
              <mc:Fallback>
                <p:oleObj name="Equation" r:id="rId10" imgW="126720" imgH="17748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0F0FA30C-42E4-45FB-8D61-667A42A5E0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513191" y="4895335"/>
                        <a:ext cx="301625" cy="39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CA292B11-7E13-4B79-BA89-FC2C89E7C2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325173"/>
              </p:ext>
            </p:extLst>
          </p:nvPr>
        </p:nvGraphicFramePr>
        <p:xfrm>
          <a:off x="5473313" y="4494259"/>
          <a:ext cx="347662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6720" imgH="164880" progId="Equation.DSMT4">
                  <p:embed/>
                </p:oleObj>
              </mc:Choice>
              <mc:Fallback>
                <p:oleObj name="Equation" r:id="rId12" imgW="126720" imgH="16488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CA292B11-7E13-4B79-BA89-FC2C89E7C2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473313" y="4494259"/>
                        <a:ext cx="347662" cy="341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46EE7A7-0922-4295-9C28-9204278D31BB}"/>
              </a:ext>
            </a:extLst>
          </p:cNvPr>
          <p:cNvCxnSpPr>
            <a:cxnSpLocks/>
          </p:cNvCxnSpPr>
          <p:nvPr/>
        </p:nvCxnSpPr>
        <p:spPr>
          <a:xfrm flipV="1">
            <a:off x="3424632" y="4924347"/>
            <a:ext cx="2037183" cy="5966"/>
          </a:xfrm>
          <a:prstGeom prst="line">
            <a:avLst/>
          </a:prstGeom>
          <a:ln w="41275">
            <a:solidFill>
              <a:srgbClr val="00B0F0"/>
            </a:solidFill>
            <a:prstDash val="sysDash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45570BB-2B1B-4E87-A3FC-2D799341C046}"/>
              </a:ext>
            </a:extLst>
          </p:cNvPr>
          <p:cNvCxnSpPr>
            <a:cxnSpLocks/>
          </p:cNvCxnSpPr>
          <p:nvPr/>
        </p:nvCxnSpPr>
        <p:spPr>
          <a:xfrm flipV="1">
            <a:off x="5483142" y="4435315"/>
            <a:ext cx="2134" cy="514233"/>
          </a:xfrm>
          <a:prstGeom prst="line">
            <a:avLst/>
          </a:prstGeom>
          <a:ln w="41275">
            <a:solidFill>
              <a:srgbClr val="00B0F0"/>
            </a:solidFill>
            <a:prstDash val="sysDash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F9745F1-FB5C-42F1-9C9E-19D9F1B9C9EF}"/>
              </a:ext>
            </a:extLst>
          </p:cNvPr>
          <p:cNvCxnSpPr>
            <a:cxnSpLocks/>
          </p:cNvCxnSpPr>
          <p:nvPr/>
        </p:nvCxnSpPr>
        <p:spPr>
          <a:xfrm flipV="1">
            <a:off x="3423908" y="3850419"/>
            <a:ext cx="551974" cy="1073928"/>
          </a:xfrm>
          <a:prstGeom prst="line">
            <a:avLst/>
          </a:prstGeom>
          <a:ln w="41275">
            <a:solidFill>
              <a:srgbClr val="FF0000"/>
            </a:solidFill>
            <a:prstDash val="solid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7BA9D826-44EA-48E3-805B-64004DED97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4346981"/>
              </p:ext>
            </p:extLst>
          </p:nvPr>
        </p:nvGraphicFramePr>
        <p:xfrm>
          <a:off x="3085794" y="4860509"/>
          <a:ext cx="3619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52280" imgH="177480" progId="Equation.DSMT4">
                  <p:embed/>
                </p:oleObj>
              </mc:Choice>
              <mc:Fallback>
                <p:oleObj name="Equation" r:id="rId14" imgW="152280" imgH="177480" progId="Equation.DSMT4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7BA9D826-44EA-48E3-805B-64004DED97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085794" y="4860509"/>
                        <a:ext cx="361950" cy="39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5CECFB07-5D6C-4641-844E-B4ED369BC5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0257646"/>
              </p:ext>
            </p:extLst>
          </p:nvPr>
        </p:nvGraphicFramePr>
        <p:xfrm>
          <a:off x="4371570" y="5497231"/>
          <a:ext cx="1198562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60240" imgH="228600" progId="Equation.DSMT4">
                  <p:embed/>
                </p:oleObj>
              </mc:Choice>
              <mc:Fallback>
                <p:oleObj name="Equation" r:id="rId16" imgW="660240" imgH="228600" progId="Equation.DSMT4">
                  <p:embed/>
                  <p:pic>
                    <p:nvPicPr>
                      <p:cNvPr id="44" name="Object 43">
                        <a:extLst>
                          <a:ext uri="{FF2B5EF4-FFF2-40B4-BE49-F238E27FC236}">
                            <a16:creationId xmlns:a16="http://schemas.microsoft.com/office/drawing/2014/main" id="{5CECFB07-5D6C-4641-844E-B4ED369BC5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371570" y="5497231"/>
                        <a:ext cx="1198562" cy="449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A3B22CC-BE15-4CB6-A051-FB0B52B6FA09}"/>
              </a:ext>
            </a:extLst>
          </p:cNvPr>
          <p:cNvCxnSpPr>
            <a:cxnSpLocks/>
          </p:cNvCxnSpPr>
          <p:nvPr/>
        </p:nvCxnSpPr>
        <p:spPr>
          <a:xfrm>
            <a:off x="3416851" y="4925118"/>
            <a:ext cx="1402005" cy="566766"/>
          </a:xfrm>
          <a:prstGeom prst="line">
            <a:avLst/>
          </a:prstGeom>
          <a:ln w="41275">
            <a:solidFill>
              <a:srgbClr val="FF0000"/>
            </a:solidFill>
            <a:prstDash val="solid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97FACDB8-C709-4379-A658-A8EC9A26640B}"/>
              </a:ext>
            </a:extLst>
          </p:cNvPr>
          <p:cNvSpPr/>
          <p:nvPr/>
        </p:nvSpPr>
        <p:spPr>
          <a:xfrm>
            <a:off x="4767230" y="5444140"/>
            <a:ext cx="110367" cy="1056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DFD0C25-8E3D-47B1-8398-232E30478A0F}"/>
              </a:ext>
            </a:extLst>
          </p:cNvPr>
          <p:cNvCxnSpPr>
            <a:cxnSpLocks/>
          </p:cNvCxnSpPr>
          <p:nvPr/>
        </p:nvCxnSpPr>
        <p:spPr>
          <a:xfrm>
            <a:off x="3416850" y="4918852"/>
            <a:ext cx="1402005" cy="566766"/>
          </a:xfrm>
          <a:prstGeom prst="line">
            <a:avLst/>
          </a:prstGeom>
          <a:ln w="41275">
            <a:solidFill>
              <a:srgbClr val="FF0000">
                <a:alpha val="56000"/>
              </a:srgbClr>
            </a:solidFill>
            <a:prstDash val="solid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0" name="Object 59">
            <a:extLst>
              <a:ext uri="{FF2B5EF4-FFF2-40B4-BE49-F238E27FC236}">
                <a16:creationId xmlns:a16="http://schemas.microsoft.com/office/drawing/2014/main" id="{21A97E06-C10F-4DE2-BBAE-90B47B8660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9193174"/>
              </p:ext>
            </p:extLst>
          </p:nvPr>
        </p:nvGraphicFramePr>
        <p:xfrm>
          <a:off x="5496661" y="4026743"/>
          <a:ext cx="1060450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83920" imgH="228600" progId="Equation.DSMT4">
                  <p:embed/>
                </p:oleObj>
              </mc:Choice>
              <mc:Fallback>
                <p:oleObj name="Equation" r:id="rId18" imgW="583920" imgH="228600" progId="Equation.DSMT4">
                  <p:embed/>
                  <p:pic>
                    <p:nvPicPr>
                      <p:cNvPr id="60" name="Object 59">
                        <a:extLst>
                          <a:ext uri="{FF2B5EF4-FFF2-40B4-BE49-F238E27FC236}">
                            <a16:creationId xmlns:a16="http://schemas.microsoft.com/office/drawing/2014/main" id="{21A97E06-C10F-4DE2-BBAE-90B47B8660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496661" y="4026743"/>
                        <a:ext cx="1060450" cy="449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Oval 60">
            <a:extLst>
              <a:ext uri="{FF2B5EF4-FFF2-40B4-BE49-F238E27FC236}">
                <a16:creationId xmlns:a16="http://schemas.microsoft.com/office/drawing/2014/main" id="{8C4A3E29-5E02-4A7C-B794-379CF553236B}"/>
              </a:ext>
            </a:extLst>
          </p:cNvPr>
          <p:cNvSpPr/>
          <p:nvPr/>
        </p:nvSpPr>
        <p:spPr>
          <a:xfrm>
            <a:off x="5430486" y="4359760"/>
            <a:ext cx="110367" cy="1056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B8825AE-E103-4907-86AE-E43CB4CCB4B1}"/>
              </a:ext>
            </a:extLst>
          </p:cNvPr>
          <p:cNvCxnSpPr>
            <a:cxnSpLocks/>
            <a:endCxn id="61" idx="2"/>
          </p:cNvCxnSpPr>
          <p:nvPr/>
        </p:nvCxnSpPr>
        <p:spPr>
          <a:xfrm flipV="1">
            <a:off x="3423673" y="4412595"/>
            <a:ext cx="2006813" cy="507886"/>
          </a:xfrm>
          <a:prstGeom prst="line">
            <a:avLst/>
          </a:prstGeom>
          <a:ln w="41275">
            <a:solidFill>
              <a:srgbClr val="FF0000"/>
            </a:solidFill>
            <a:prstDash val="solid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8" name="Object 67">
            <a:extLst>
              <a:ext uri="{FF2B5EF4-FFF2-40B4-BE49-F238E27FC236}">
                <a16:creationId xmlns:a16="http://schemas.microsoft.com/office/drawing/2014/main" id="{A364BE61-C820-4495-BA05-1F581E1598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9416911"/>
              </p:ext>
            </p:extLst>
          </p:nvPr>
        </p:nvGraphicFramePr>
        <p:xfrm>
          <a:off x="6498591" y="3411300"/>
          <a:ext cx="633730" cy="753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93480" imgH="431640" progId="Equation.DSMT4">
                  <p:embed/>
                </p:oleObj>
              </mc:Choice>
              <mc:Fallback>
                <p:oleObj name="Equation" r:id="rId20" imgW="393480" imgH="431640" progId="Equation.DSMT4">
                  <p:embed/>
                  <p:pic>
                    <p:nvPicPr>
                      <p:cNvPr id="68" name="Object 67">
                        <a:extLst>
                          <a:ext uri="{FF2B5EF4-FFF2-40B4-BE49-F238E27FC236}">
                            <a16:creationId xmlns:a16="http://schemas.microsoft.com/office/drawing/2014/main" id="{A364BE61-C820-4495-BA05-1F581E1598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498591" y="3411300"/>
                        <a:ext cx="633730" cy="7534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68">
            <a:extLst>
              <a:ext uri="{FF2B5EF4-FFF2-40B4-BE49-F238E27FC236}">
                <a16:creationId xmlns:a16="http://schemas.microsoft.com/office/drawing/2014/main" id="{B216DE50-7124-42F1-8E3A-1FC82B08B4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409529"/>
              </p:ext>
            </p:extLst>
          </p:nvPr>
        </p:nvGraphicFramePr>
        <p:xfrm>
          <a:off x="6461618" y="4105016"/>
          <a:ext cx="63341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393480" imgH="177480" progId="Equation.DSMT4">
                  <p:embed/>
                </p:oleObj>
              </mc:Choice>
              <mc:Fallback>
                <p:oleObj name="Equation" r:id="rId22" imgW="393480" imgH="177480" progId="Equation.DSMT4">
                  <p:embed/>
                  <p:pic>
                    <p:nvPicPr>
                      <p:cNvPr id="69" name="Object 68">
                        <a:extLst>
                          <a:ext uri="{FF2B5EF4-FFF2-40B4-BE49-F238E27FC236}">
                            <a16:creationId xmlns:a16="http://schemas.microsoft.com/office/drawing/2014/main" id="{B216DE50-7124-42F1-8E3A-1FC82B08B4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461618" y="4105016"/>
                        <a:ext cx="633413" cy="311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62B6F952-A061-4C09-8010-B0EE6EE98190}"/>
              </a:ext>
            </a:extLst>
          </p:cNvPr>
          <p:cNvSpPr txBox="1">
            <a:spLocks/>
          </p:cNvSpPr>
          <p:nvPr/>
        </p:nvSpPr>
        <p:spPr>
          <a:xfrm>
            <a:off x="300634" y="1737340"/>
            <a:ext cx="11240575" cy="89783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When subtracting complex numbers, it’s important to note which is being subtracted </a:t>
            </a:r>
          </a:p>
        </p:txBody>
      </p:sp>
      <p:graphicFrame>
        <p:nvGraphicFramePr>
          <p:cNvPr id="71" name="Object 70">
            <a:extLst>
              <a:ext uri="{FF2B5EF4-FFF2-40B4-BE49-F238E27FC236}">
                <a16:creationId xmlns:a16="http://schemas.microsoft.com/office/drawing/2014/main" id="{8ECBED85-05FB-4F0C-9643-00480A6D39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6849207"/>
              </p:ext>
            </p:extLst>
          </p:nvPr>
        </p:nvGraphicFramePr>
        <p:xfrm>
          <a:off x="2709438" y="2220048"/>
          <a:ext cx="166211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028520" imgH="253800" progId="Equation.DSMT4">
                  <p:embed/>
                </p:oleObj>
              </mc:Choice>
              <mc:Fallback>
                <p:oleObj name="Equation" r:id="rId24" imgW="1028520" imgH="253800" progId="Equation.DSMT4">
                  <p:embed/>
                  <p:pic>
                    <p:nvPicPr>
                      <p:cNvPr id="71" name="Object 70">
                        <a:extLst>
                          <a:ext uri="{FF2B5EF4-FFF2-40B4-BE49-F238E27FC236}">
                            <a16:creationId xmlns:a16="http://schemas.microsoft.com/office/drawing/2014/main" id="{8ECBED85-05FB-4F0C-9643-00480A6D39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709438" y="2220048"/>
                        <a:ext cx="1662112" cy="44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71">
            <a:extLst>
              <a:ext uri="{FF2B5EF4-FFF2-40B4-BE49-F238E27FC236}">
                <a16:creationId xmlns:a16="http://schemas.microsoft.com/office/drawing/2014/main" id="{41996E19-73DB-4D2D-840F-E3C37A3E00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0087093"/>
              </p:ext>
            </p:extLst>
          </p:nvPr>
        </p:nvGraphicFramePr>
        <p:xfrm>
          <a:off x="5589791" y="2212803"/>
          <a:ext cx="1354138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838080" imgH="177480" progId="Equation.DSMT4">
                  <p:embed/>
                </p:oleObj>
              </mc:Choice>
              <mc:Fallback>
                <p:oleObj name="Equation" r:id="rId26" imgW="838080" imgH="177480" progId="Equation.DSMT4">
                  <p:embed/>
                  <p:pic>
                    <p:nvPicPr>
                      <p:cNvPr id="72" name="Object 71">
                        <a:extLst>
                          <a:ext uri="{FF2B5EF4-FFF2-40B4-BE49-F238E27FC236}">
                            <a16:creationId xmlns:a16="http://schemas.microsoft.com/office/drawing/2014/main" id="{41996E19-73DB-4D2D-840F-E3C37A3E00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5589791" y="2212803"/>
                        <a:ext cx="1354138" cy="307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72">
            <a:extLst>
              <a:ext uri="{FF2B5EF4-FFF2-40B4-BE49-F238E27FC236}">
                <a16:creationId xmlns:a16="http://schemas.microsoft.com/office/drawing/2014/main" id="{D7C0DE51-E6F9-4C81-8BFB-0BF6604C6C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192707"/>
              </p:ext>
            </p:extLst>
          </p:nvPr>
        </p:nvGraphicFramePr>
        <p:xfrm>
          <a:off x="7510548" y="3325331"/>
          <a:ext cx="92233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571320" imgH="228600" progId="Equation.DSMT4">
                  <p:embed/>
                </p:oleObj>
              </mc:Choice>
              <mc:Fallback>
                <p:oleObj name="Equation" r:id="rId28" imgW="571320" imgH="228600" progId="Equation.DSMT4">
                  <p:embed/>
                  <p:pic>
                    <p:nvPicPr>
                      <p:cNvPr id="73" name="Object 72">
                        <a:extLst>
                          <a:ext uri="{FF2B5EF4-FFF2-40B4-BE49-F238E27FC236}">
                            <a16:creationId xmlns:a16="http://schemas.microsoft.com/office/drawing/2014/main" id="{D7C0DE51-E6F9-4C81-8BFB-0BF6604C6C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7510548" y="3325331"/>
                        <a:ext cx="922337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73">
            <a:extLst>
              <a:ext uri="{FF2B5EF4-FFF2-40B4-BE49-F238E27FC236}">
                <a16:creationId xmlns:a16="http://schemas.microsoft.com/office/drawing/2014/main" id="{52922B2C-3EE9-4C31-B085-8B8A89697C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970134"/>
              </p:ext>
            </p:extLst>
          </p:nvPr>
        </p:nvGraphicFramePr>
        <p:xfrm>
          <a:off x="8633255" y="2657207"/>
          <a:ext cx="730779" cy="357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393480" imgH="177480" progId="Equation.DSMT4">
                  <p:embed/>
                </p:oleObj>
              </mc:Choice>
              <mc:Fallback>
                <p:oleObj name="Equation" r:id="rId30" imgW="393480" imgH="177480" progId="Equation.DSMT4">
                  <p:embed/>
                  <p:pic>
                    <p:nvPicPr>
                      <p:cNvPr id="74" name="Object 73">
                        <a:extLst>
                          <a:ext uri="{FF2B5EF4-FFF2-40B4-BE49-F238E27FC236}">
                            <a16:creationId xmlns:a16="http://schemas.microsoft.com/office/drawing/2014/main" id="{52922B2C-3EE9-4C31-B085-8B8A89697C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8633255" y="2657207"/>
                        <a:ext cx="730779" cy="3571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74">
            <a:extLst>
              <a:ext uri="{FF2B5EF4-FFF2-40B4-BE49-F238E27FC236}">
                <a16:creationId xmlns:a16="http://schemas.microsoft.com/office/drawing/2014/main" id="{0A74B2B3-6E35-426E-9988-B50A425779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45507"/>
              </p:ext>
            </p:extLst>
          </p:nvPr>
        </p:nvGraphicFramePr>
        <p:xfrm>
          <a:off x="8432884" y="2943195"/>
          <a:ext cx="9652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596880" imgH="279360" progId="Equation.DSMT4">
                  <p:embed/>
                </p:oleObj>
              </mc:Choice>
              <mc:Fallback>
                <p:oleObj name="Equation" r:id="rId32" imgW="596880" imgH="279360" progId="Equation.DSMT4">
                  <p:embed/>
                  <p:pic>
                    <p:nvPicPr>
                      <p:cNvPr id="75" name="Object 74">
                        <a:extLst>
                          <a:ext uri="{FF2B5EF4-FFF2-40B4-BE49-F238E27FC236}">
                            <a16:creationId xmlns:a16="http://schemas.microsoft.com/office/drawing/2014/main" id="{0A74B2B3-6E35-426E-9988-B50A425779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8432884" y="2943195"/>
                        <a:ext cx="965200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ct 75">
            <a:extLst>
              <a:ext uri="{FF2B5EF4-FFF2-40B4-BE49-F238E27FC236}">
                <a16:creationId xmlns:a16="http://schemas.microsoft.com/office/drawing/2014/main" id="{D7047FE7-446A-4625-9DA2-E2EAC0DB9D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9395990"/>
              </p:ext>
            </p:extLst>
          </p:nvPr>
        </p:nvGraphicFramePr>
        <p:xfrm>
          <a:off x="8452737" y="3379685"/>
          <a:ext cx="377825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203040" imgH="177480" progId="Equation.DSMT4">
                  <p:embed/>
                </p:oleObj>
              </mc:Choice>
              <mc:Fallback>
                <p:oleObj name="Equation" r:id="rId34" imgW="203040" imgH="177480" progId="Equation.DSMT4">
                  <p:embed/>
                  <p:pic>
                    <p:nvPicPr>
                      <p:cNvPr id="76" name="Object 75">
                        <a:extLst>
                          <a:ext uri="{FF2B5EF4-FFF2-40B4-BE49-F238E27FC236}">
                            <a16:creationId xmlns:a16="http://schemas.microsoft.com/office/drawing/2014/main" id="{D7047FE7-446A-4625-9DA2-E2EAC0DB9D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8452737" y="3379685"/>
                        <a:ext cx="377825" cy="357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76">
            <a:extLst>
              <a:ext uri="{FF2B5EF4-FFF2-40B4-BE49-F238E27FC236}">
                <a16:creationId xmlns:a16="http://schemas.microsoft.com/office/drawing/2014/main" id="{A0CF58CB-A9AC-4555-ABD2-0E34B82133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2483793"/>
              </p:ext>
            </p:extLst>
          </p:nvPr>
        </p:nvGraphicFramePr>
        <p:xfrm>
          <a:off x="8811111" y="3379686"/>
          <a:ext cx="473075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253800" imgH="177480" progId="Equation.DSMT4">
                  <p:embed/>
                </p:oleObj>
              </mc:Choice>
              <mc:Fallback>
                <p:oleObj name="Equation" r:id="rId36" imgW="253800" imgH="177480" progId="Equation.DSMT4">
                  <p:embed/>
                  <p:pic>
                    <p:nvPicPr>
                      <p:cNvPr id="77" name="Object 76">
                        <a:extLst>
                          <a:ext uri="{FF2B5EF4-FFF2-40B4-BE49-F238E27FC236}">
                            <a16:creationId xmlns:a16="http://schemas.microsoft.com/office/drawing/2014/main" id="{A0CF58CB-A9AC-4555-ABD2-0E34B82133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8811111" y="3379686"/>
                        <a:ext cx="473075" cy="357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E84E010-D53F-4380-BEC6-6645322E3767}"/>
              </a:ext>
            </a:extLst>
          </p:cNvPr>
          <p:cNvCxnSpPr>
            <a:cxnSpLocks/>
          </p:cNvCxnSpPr>
          <p:nvPr/>
        </p:nvCxnSpPr>
        <p:spPr>
          <a:xfrm>
            <a:off x="3411896" y="4918440"/>
            <a:ext cx="1402005" cy="566766"/>
          </a:xfrm>
          <a:prstGeom prst="line">
            <a:avLst/>
          </a:prstGeom>
          <a:ln w="41275">
            <a:solidFill>
              <a:srgbClr val="00B0F0">
                <a:alpha val="56000"/>
              </a:srgbClr>
            </a:solidFill>
            <a:prstDash val="solid"/>
            <a:headEnd type="stealt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5" name="Object 94">
            <a:extLst>
              <a:ext uri="{FF2B5EF4-FFF2-40B4-BE49-F238E27FC236}">
                <a16:creationId xmlns:a16="http://schemas.microsoft.com/office/drawing/2014/main" id="{7A1F115C-2487-48EA-848D-FC6B41B831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9533594"/>
              </p:ext>
            </p:extLst>
          </p:nvPr>
        </p:nvGraphicFramePr>
        <p:xfrm>
          <a:off x="1827461" y="2814990"/>
          <a:ext cx="898525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495000" imgH="228600" progId="Equation.DSMT4">
                  <p:embed/>
                </p:oleObj>
              </mc:Choice>
              <mc:Fallback>
                <p:oleObj name="Equation" r:id="rId38" imgW="495000" imgH="228600" progId="Equation.DSMT4">
                  <p:embed/>
                  <p:pic>
                    <p:nvPicPr>
                      <p:cNvPr id="95" name="Object 94">
                        <a:extLst>
                          <a:ext uri="{FF2B5EF4-FFF2-40B4-BE49-F238E27FC236}">
                            <a16:creationId xmlns:a16="http://schemas.microsoft.com/office/drawing/2014/main" id="{7A1F115C-2487-48EA-848D-FC6B41B831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1827461" y="2814990"/>
                        <a:ext cx="898525" cy="449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" name="Oval 95">
            <a:extLst>
              <a:ext uri="{FF2B5EF4-FFF2-40B4-BE49-F238E27FC236}">
                <a16:creationId xmlns:a16="http://schemas.microsoft.com/office/drawing/2014/main" id="{613FC205-A492-41C7-BB84-CF87B9A75E37}"/>
              </a:ext>
            </a:extLst>
          </p:cNvPr>
          <p:cNvSpPr/>
          <p:nvPr/>
        </p:nvSpPr>
        <p:spPr>
          <a:xfrm>
            <a:off x="2554800" y="3239989"/>
            <a:ext cx="110367" cy="1056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934807A-1594-4C47-9FB0-768F052FAB0B}"/>
              </a:ext>
            </a:extLst>
          </p:cNvPr>
          <p:cNvCxnSpPr>
            <a:cxnSpLocks/>
          </p:cNvCxnSpPr>
          <p:nvPr/>
        </p:nvCxnSpPr>
        <p:spPr>
          <a:xfrm flipH="1" flipV="1">
            <a:off x="2617898" y="3322101"/>
            <a:ext cx="785569" cy="1620084"/>
          </a:xfrm>
          <a:prstGeom prst="line">
            <a:avLst/>
          </a:prstGeom>
          <a:ln w="41275">
            <a:solidFill>
              <a:srgbClr val="FF0000"/>
            </a:solidFill>
            <a:prstDash val="solid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2" name="Object 101">
            <a:extLst>
              <a:ext uri="{FF2B5EF4-FFF2-40B4-BE49-F238E27FC236}">
                <a16:creationId xmlns:a16="http://schemas.microsoft.com/office/drawing/2014/main" id="{0D4DCCCF-7C6F-4F8C-90D6-0FCDF9B9FF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8231782"/>
              </p:ext>
            </p:extLst>
          </p:nvPr>
        </p:nvGraphicFramePr>
        <p:xfrm>
          <a:off x="7530400" y="4742160"/>
          <a:ext cx="92233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571320" imgH="228600" progId="Equation.DSMT4">
                  <p:embed/>
                </p:oleObj>
              </mc:Choice>
              <mc:Fallback>
                <p:oleObj name="Equation" r:id="rId40" imgW="571320" imgH="228600" progId="Equation.DSMT4">
                  <p:embed/>
                  <p:pic>
                    <p:nvPicPr>
                      <p:cNvPr id="102" name="Object 101">
                        <a:extLst>
                          <a:ext uri="{FF2B5EF4-FFF2-40B4-BE49-F238E27FC236}">
                            <a16:creationId xmlns:a16="http://schemas.microsoft.com/office/drawing/2014/main" id="{0D4DCCCF-7C6F-4F8C-90D6-0FCDF9B9FF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7530400" y="4742160"/>
                        <a:ext cx="922337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" name="Object 102">
            <a:extLst>
              <a:ext uri="{FF2B5EF4-FFF2-40B4-BE49-F238E27FC236}">
                <a16:creationId xmlns:a16="http://schemas.microsoft.com/office/drawing/2014/main" id="{185DEAD2-9152-4600-8DD6-1DC6460E10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8089825"/>
              </p:ext>
            </p:extLst>
          </p:nvPr>
        </p:nvGraphicFramePr>
        <p:xfrm>
          <a:off x="8664575" y="4073525"/>
          <a:ext cx="706438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380880" imgH="177480" progId="Equation.DSMT4">
                  <p:embed/>
                </p:oleObj>
              </mc:Choice>
              <mc:Fallback>
                <p:oleObj name="Equation" r:id="rId42" imgW="380880" imgH="177480" progId="Equation.DSMT4">
                  <p:embed/>
                  <p:pic>
                    <p:nvPicPr>
                      <p:cNvPr id="103" name="Object 102">
                        <a:extLst>
                          <a:ext uri="{FF2B5EF4-FFF2-40B4-BE49-F238E27FC236}">
                            <a16:creationId xmlns:a16="http://schemas.microsoft.com/office/drawing/2014/main" id="{185DEAD2-9152-4600-8DD6-1DC6460E10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8664575" y="4073525"/>
                        <a:ext cx="706438" cy="357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" name="Object 103">
            <a:extLst>
              <a:ext uri="{FF2B5EF4-FFF2-40B4-BE49-F238E27FC236}">
                <a16:creationId xmlns:a16="http://schemas.microsoft.com/office/drawing/2014/main" id="{010E6379-CB8A-4408-A205-7CD254792D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4659681"/>
              </p:ext>
            </p:extLst>
          </p:nvPr>
        </p:nvGraphicFramePr>
        <p:xfrm>
          <a:off x="8443914" y="4359275"/>
          <a:ext cx="98583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609480" imgH="279360" progId="Equation.DSMT4">
                  <p:embed/>
                </p:oleObj>
              </mc:Choice>
              <mc:Fallback>
                <p:oleObj name="Equation" r:id="rId44" imgW="609480" imgH="279360" progId="Equation.DSMT4">
                  <p:embed/>
                  <p:pic>
                    <p:nvPicPr>
                      <p:cNvPr id="104" name="Object 103">
                        <a:extLst>
                          <a:ext uri="{FF2B5EF4-FFF2-40B4-BE49-F238E27FC236}">
                            <a16:creationId xmlns:a16="http://schemas.microsoft.com/office/drawing/2014/main" id="{010E6379-CB8A-4408-A205-7CD254792D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8443914" y="4359275"/>
                        <a:ext cx="985837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" name="Object 104">
            <a:extLst>
              <a:ext uri="{FF2B5EF4-FFF2-40B4-BE49-F238E27FC236}">
                <a16:creationId xmlns:a16="http://schemas.microsoft.com/office/drawing/2014/main" id="{22E8A12D-1CD5-4D81-BB53-CE50DCAD61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3668997"/>
              </p:ext>
            </p:extLst>
          </p:nvPr>
        </p:nvGraphicFramePr>
        <p:xfrm>
          <a:off x="8555039" y="4795839"/>
          <a:ext cx="212725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6" imgW="114120" imgH="177480" progId="Equation.DSMT4">
                  <p:embed/>
                </p:oleObj>
              </mc:Choice>
              <mc:Fallback>
                <p:oleObj name="Equation" r:id="rId46" imgW="114120" imgH="177480" progId="Equation.DSMT4">
                  <p:embed/>
                  <p:pic>
                    <p:nvPicPr>
                      <p:cNvPr id="105" name="Object 104">
                        <a:extLst>
                          <a:ext uri="{FF2B5EF4-FFF2-40B4-BE49-F238E27FC236}">
                            <a16:creationId xmlns:a16="http://schemas.microsoft.com/office/drawing/2014/main" id="{22E8A12D-1CD5-4D81-BB53-CE50DCAD61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8555039" y="4795839"/>
                        <a:ext cx="212725" cy="357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" name="Object 105">
            <a:extLst>
              <a:ext uri="{FF2B5EF4-FFF2-40B4-BE49-F238E27FC236}">
                <a16:creationId xmlns:a16="http://schemas.microsoft.com/office/drawing/2014/main" id="{D5B47889-E1BE-47D5-940F-3082FC4125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0932394"/>
              </p:ext>
            </p:extLst>
          </p:nvPr>
        </p:nvGraphicFramePr>
        <p:xfrm>
          <a:off x="8785225" y="4795839"/>
          <a:ext cx="566738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8" imgW="304560" imgH="177480" progId="Equation.DSMT4">
                  <p:embed/>
                </p:oleObj>
              </mc:Choice>
              <mc:Fallback>
                <p:oleObj name="Equation" r:id="rId48" imgW="304560" imgH="177480" progId="Equation.DSMT4">
                  <p:embed/>
                  <p:pic>
                    <p:nvPicPr>
                      <p:cNvPr id="106" name="Object 105">
                        <a:extLst>
                          <a:ext uri="{FF2B5EF4-FFF2-40B4-BE49-F238E27FC236}">
                            <a16:creationId xmlns:a16="http://schemas.microsoft.com/office/drawing/2014/main" id="{D5B47889-E1BE-47D5-940F-3082FC4125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8785225" y="4795839"/>
                        <a:ext cx="566738" cy="357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960ED9EB-1041-4F87-8E9C-20D30C3F7ACA}"/>
              </a:ext>
            </a:extLst>
          </p:cNvPr>
          <p:cNvCxnSpPr>
            <a:cxnSpLocks/>
          </p:cNvCxnSpPr>
          <p:nvPr/>
        </p:nvCxnSpPr>
        <p:spPr>
          <a:xfrm flipV="1">
            <a:off x="3410425" y="3874727"/>
            <a:ext cx="551974" cy="1073928"/>
          </a:xfrm>
          <a:prstGeom prst="line">
            <a:avLst/>
          </a:prstGeom>
          <a:ln w="41275">
            <a:solidFill>
              <a:srgbClr val="00B0F0">
                <a:alpha val="59000"/>
              </a:srgbClr>
            </a:solidFill>
            <a:prstDash val="solid"/>
            <a:headEnd type="stealth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4" name="Object 113">
            <a:extLst>
              <a:ext uri="{FF2B5EF4-FFF2-40B4-BE49-F238E27FC236}">
                <a16:creationId xmlns:a16="http://schemas.microsoft.com/office/drawing/2014/main" id="{8F26B772-B42D-4F79-9AEE-737A34752F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7214667"/>
              </p:ext>
            </p:extLst>
          </p:nvPr>
        </p:nvGraphicFramePr>
        <p:xfrm>
          <a:off x="4338444" y="6296381"/>
          <a:ext cx="898525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0" imgW="495000" imgH="228600" progId="Equation.DSMT4">
                  <p:embed/>
                </p:oleObj>
              </mc:Choice>
              <mc:Fallback>
                <p:oleObj name="Equation" r:id="rId50" imgW="495000" imgH="228600" progId="Equation.DSMT4">
                  <p:embed/>
                  <p:pic>
                    <p:nvPicPr>
                      <p:cNvPr id="114" name="Object 113">
                        <a:extLst>
                          <a:ext uri="{FF2B5EF4-FFF2-40B4-BE49-F238E27FC236}">
                            <a16:creationId xmlns:a16="http://schemas.microsoft.com/office/drawing/2014/main" id="{8F26B772-B42D-4F79-9AEE-737A34752F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1"/>
                      <a:stretch>
                        <a:fillRect/>
                      </a:stretch>
                    </p:blipFill>
                    <p:spPr>
                      <a:xfrm>
                        <a:off x="4338444" y="6296381"/>
                        <a:ext cx="898525" cy="449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" name="Oval 114">
            <a:extLst>
              <a:ext uri="{FF2B5EF4-FFF2-40B4-BE49-F238E27FC236}">
                <a16:creationId xmlns:a16="http://schemas.microsoft.com/office/drawing/2014/main" id="{B2D5DFE0-21FF-4F41-B8D6-39476F471B14}"/>
              </a:ext>
            </a:extLst>
          </p:cNvPr>
          <p:cNvSpPr/>
          <p:nvPr/>
        </p:nvSpPr>
        <p:spPr>
          <a:xfrm>
            <a:off x="4201690" y="6495873"/>
            <a:ext cx="110367" cy="1056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87A34DDA-522A-4CCC-A6CD-DAB07020B46C}"/>
              </a:ext>
            </a:extLst>
          </p:cNvPr>
          <p:cNvCxnSpPr>
            <a:cxnSpLocks/>
            <a:endCxn id="115" idx="0"/>
          </p:cNvCxnSpPr>
          <p:nvPr/>
        </p:nvCxnSpPr>
        <p:spPr>
          <a:xfrm>
            <a:off x="3418955" y="4912474"/>
            <a:ext cx="837919" cy="1583398"/>
          </a:xfrm>
          <a:prstGeom prst="line">
            <a:avLst/>
          </a:prstGeom>
          <a:ln w="41275">
            <a:solidFill>
              <a:srgbClr val="FF0000"/>
            </a:solidFill>
            <a:prstDash val="solid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9" name="Object 78">
            <a:extLst>
              <a:ext uri="{FF2B5EF4-FFF2-40B4-BE49-F238E27FC236}">
                <a16:creationId xmlns:a16="http://schemas.microsoft.com/office/drawing/2014/main" id="{5E09A6AF-A616-4214-88F1-2198F4A64B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0597001"/>
              </p:ext>
            </p:extLst>
          </p:nvPr>
        </p:nvGraphicFramePr>
        <p:xfrm>
          <a:off x="759905" y="1307776"/>
          <a:ext cx="817562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2" imgW="507960" imgH="177480" progId="Equation.DSMT4">
                  <p:embed/>
                </p:oleObj>
              </mc:Choice>
              <mc:Fallback>
                <p:oleObj name="Equation" r:id="rId52" imgW="507960" imgH="177480" progId="Equation.DSMT4">
                  <p:embed/>
                  <p:pic>
                    <p:nvPicPr>
                      <p:cNvPr id="79" name="Object 78">
                        <a:extLst>
                          <a:ext uri="{FF2B5EF4-FFF2-40B4-BE49-F238E27FC236}">
                            <a16:creationId xmlns:a16="http://schemas.microsoft.com/office/drawing/2014/main" id="{5E09A6AF-A616-4214-88F1-2198F4A64B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3"/>
                      <a:stretch>
                        <a:fillRect/>
                      </a:stretch>
                    </p:blipFill>
                    <p:spPr>
                      <a:xfrm>
                        <a:off x="759905" y="1307776"/>
                        <a:ext cx="817562" cy="311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Object 79">
            <a:extLst>
              <a:ext uri="{FF2B5EF4-FFF2-40B4-BE49-F238E27FC236}">
                <a16:creationId xmlns:a16="http://schemas.microsoft.com/office/drawing/2014/main" id="{384918E4-9C26-40FB-BDC5-89224BD73D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326822"/>
              </p:ext>
            </p:extLst>
          </p:nvPr>
        </p:nvGraphicFramePr>
        <p:xfrm>
          <a:off x="2890299" y="1261739"/>
          <a:ext cx="1087438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4" imgW="583920" imgH="177480" progId="Equation.DSMT4">
                  <p:embed/>
                </p:oleObj>
              </mc:Choice>
              <mc:Fallback>
                <p:oleObj name="Equation" r:id="rId54" imgW="583920" imgH="177480" progId="Equation.DSMT4">
                  <p:embed/>
                  <p:pic>
                    <p:nvPicPr>
                      <p:cNvPr id="80" name="Object 79">
                        <a:extLst>
                          <a:ext uri="{FF2B5EF4-FFF2-40B4-BE49-F238E27FC236}">
                            <a16:creationId xmlns:a16="http://schemas.microsoft.com/office/drawing/2014/main" id="{384918E4-9C26-40FB-BDC5-89224BD73D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5"/>
                      <a:stretch>
                        <a:fillRect/>
                      </a:stretch>
                    </p:blipFill>
                    <p:spPr>
                      <a:xfrm>
                        <a:off x="2890299" y="1261739"/>
                        <a:ext cx="1087438" cy="357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Object 80">
            <a:extLst>
              <a:ext uri="{FF2B5EF4-FFF2-40B4-BE49-F238E27FC236}">
                <a16:creationId xmlns:a16="http://schemas.microsoft.com/office/drawing/2014/main" id="{97C51DA9-97DB-4449-8AB7-481607B53A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770636"/>
              </p:ext>
            </p:extLst>
          </p:nvPr>
        </p:nvGraphicFramePr>
        <p:xfrm>
          <a:off x="6266860" y="1249870"/>
          <a:ext cx="1022927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6" imgW="545760" imgH="177480" progId="Equation.DSMT4">
                  <p:embed/>
                </p:oleObj>
              </mc:Choice>
              <mc:Fallback>
                <p:oleObj name="Equation" r:id="rId56" imgW="545760" imgH="177480" progId="Equation.DSMT4">
                  <p:embed/>
                  <p:pic>
                    <p:nvPicPr>
                      <p:cNvPr id="81" name="Object 80">
                        <a:extLst>
                          <a:ext uri="{FF2B5EF4-FFF2-40B4-BE49-F238E27FC236}">
                            <a16:creationId xmlns:a16="http://schemas.microsoft.com/office/drawing/2014/main" id="{97C51DA9-97DB-4449-8AB7-481607B53A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7"/>
                      <a:stretch>
                        <a:fillRect/>
                      </a:stretch>
                    </p:blipFill>
                    <p:spPr>
                      <a:xfrm>
                        <a:off x="6266860" y="1249870"/>
                        <a:ext cx="1022927" cy="357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77372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81481E-6 L 0.04727 -0.1590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7" y="-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33333E-6 L -0.06823 -0.23819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" y="-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0.07539 0.22592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3" y="1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70" grpId="0"/>
      <p:bldP spid="96" grpId="0" animBg="1"/>
      <p:bldP spid="1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4615E-611D-6EED-E4C0-DE31C8A54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510AA-13AA-8F02-909B-AB091500304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1329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DFCEC3B-0799-47CA-9C13-427D5844CF3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09549" y="19051"/>
                <a:ext cx="11725275" cy="8382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Forms of Complex Numbers: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𝑟𝑐𝑜𝑠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∅+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𝑖𝑟𝑠𝑖𝑛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 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𝑎𝑛𝑑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𝑟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DFCEC3B-0799-47CA-9C13-427D5844CF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09549" y="19051"/>
                <a:ext cx="11725275" cy="838200"/>
              </a:xfrm>
              <a:blipFill>
                <a:blip r:embed="rId4"/>
                <a:stretch>
                  <a:fillRect l="-78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07C85-B1E7-480C-9045-60FDE5DB021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1449" y="857251"/>
            <a:ext cx="11496675" cy="44767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There are 3 Main forms of complex numbers: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1BDAB700-0164-0CE8-B5FB-AADB41E93C6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1448" y="1402217"/>
                <a:ext cx="11496675" cy="1000125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/>
                  <a:buChar char="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“Standard Form”, a complex number is written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𝑖𝑏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Easier to add or subtract complex numbers in standard form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1BDAB700-0164-0CE8-B5FB-AADB41E93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48" y="1402217"/>
                <a:ext cx="11496675" cy="1000125"/>
              </a:xfrm>
              <a:prstGeom prst="rect">
                <a:avLst/>
              </a:prstGeom>
              <a:blipFill>
                <a:blip r:embed="rId5"/>
                <a:stretch>
                  <a:fillRect l="-212" t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C8A5BF7E-0906-44A2-18E8-791647C5BD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1447" y="2640602"/>
                <a:ext cx="11496675" cy="1576795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/>
                  <a:buChar char="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“Polar form” a complex number is written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𝑟𝑐𝑜𝑠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𝑟𝑠𝑖𝑛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b="0" dirty="0">
                    <a:latin typeface="Cambria Math" panose="02040503050406030204" pitchFamily="18" charset="0"/>
                  </a:rPr>
                  <a:t>Involves trigonometry to find the length and angle of a complex value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e>
                    </m:d>
                  </m:oMath>
                </a14:m>
                <a:r>
                  <a:rPr lang="en-US" dirty="0"/>
                  <a:t> [argand, length]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𝑡𝑎𝑛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 [modulus, angle]  [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]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C8A5BF7E-0906-44A2-18E8-791647C5BD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47" y="2640602"/>
                <a:ext cx="11496675" cy="1576795"/>
              </a:xfrm>
              <a:prstGeom prst="rect">
                <a:avLst/>
              </a:prstGeom>
              <a:blipFill>
                <a:blip r:embed="rId6"/>
                <a:stretch>
                  <a:fillRect l="-212" t="-3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C703491E-E88F-DD05-F034-48F3345B22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9549" y="4505325"/>
                <a:ext cx="11496675" cy="2009775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/>
                  <a:buChar char="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In Euler form or exponential form,  a complex number is written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Euler’s formula: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𝑖𝑠𝑖𝑛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 and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𝑐𝑜𝑠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𝑖𝑠𝑖𝑛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Easier to multiply or divide complex numbers</a:t>
                </a:r>
              </a:p>
              <a:p>
                <a:pPr lvl="1"/>
                <a:r>
                  <a:rPr lang="en-US" dirty="0"/>
                  <a:t>Most math problems are easier to solve in exponential form!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C703491E-E88F-DD05-F034-48F3345B22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49" y="4505325"/>
                <a:ext cx="11496675" cy="2009775"/>
              </a:xfrm>
              <a:prstGeom prst="rect">
                <a:avLst/>
              </a:prstGeom>
              <a:blipFill>
                <a:blip r:embed="rId7"/>
                <a:stretch>
                  <a:fillRect l="-212" t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8094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ce696e9412443ecc57c32ed4796326ae4778a"/>
  <p:tag name="GENSWF_OUTPUT_FILE_NAME" val="m9hch3.4"/>
  <p:tag name="ISPRING_ULTRA_SCORM_COURSE_ID" val="9646B377-491A-436E-9794-66CEA0B49653"/>
  <p:tag name="ISPRING_SCORM_RATE_SLIDES" val="1"/>
  <p:tag name="ISPRING_SCORM_PASSING_SCORE" val="100.0000000000"/>
  <p:tag name="ISPRING_PLAYERS_CUSTOMIZATION" val="UEsDBBQAAgAIAA1FU0cqDcM2UQQAAAsQAAAdAAAAdW5pdmVyc2FsL2NvbW1vbl9tZXNzYWdlcy5sbmetV/9u2zYQ/r9A34EQUGADNrcd0KIYEgeyxNhEZMmV6DjZMAiMxNhEKDHTD7fZX32aPtieZEdKbuykg6SkgG1YtO+74913H49HJ58ziba8KIXKj623ozcW4nmiUpGvj60lPf31g4XKiuUpkyrnx1auLHQyfvniSLJ8XbM1h+8vXyB0lPGyhMdyrJ/un5FIj63FJHaC+cL2L2MvmAbxhEytsaOyW5bfIU+t1U+/vf/w+e279z8fvW7t+sBEc9vzDoGQQXr3pgeQT8PAiwENe7GPL6g11p/D7IIl9YiPrXH7ZZj1IsTn1lh/dtotwxD7NI484uKYRLEfUJMLD1PsWuNLVaMN23JUKbQV/BOqNhzqWImCo1KK1PyQKFjIa97lzA3mNvHjEEc0JA4lgW+NI1UUd78YWFZXG1WAuxKlomRXkqfGJzDG/H5b8BJcswoYheBVbQT8U2VM5KNO16G9Iv40pkHgRTH23d2KNcZ5ityCaTcDUUI7wiEAFKzkxRNsY8MyY45sKYchzMh05sGb6hBmYr2R8K6GxrHAUIMFz7usgCM4BHZF0SoIXZ00cIUYumVl+UkV6QE/9gvVBUx8JwAKOnQPnGqMHTDUWIBuFAVPqi6wOY4ie4rjSXABRIa+C4ZYBGfQbmdDLC5xBC2Coy4b3z4nU1sTXrfYjv+7/kqYprO8QyxJwE6nbytUXcKKTil0gem0cpiXCH9cQtWI7X2nixtASKyp11psOYRQpN3sAU1xsKv583FJ/ohPbeJhNwZCucEqpkbstDMG8pCrCjEpld4A+GXpluUJR1c8YTUQ/g7+lorU/E0X20Tydy3+QaxqpeVVq0q+iy9ejZ4XGqEeqOmKFXmPPn8AdaCJjzeb1SXstKp4dlt17WIvE6MfEsVz96W77n831acuz9zRA/9DtxM1wjQh0O0TofpbYDiKtPjC6SH7WxH/FBwtGn0DAST59QCfftAC+Ao9FeMcMn8QwjlUZID9Ck8iQnWO+VUpqs4z2xSqqff3OZLAkCR5xe95csWvFfS/5GzbHN0g4YY4oyc4G0SIvcniQKdbFB8CWjfjA4QkRQb7T3tgLud4l8FGXg8ysVK1TI2cSXFjJBZqU2f88cxyXajMrEpW7nqpUfiT50TRbC5snC4GnL0RtkNnFju272A97uoelj2NgMs6Jo9GsWdPtDmQOmNVsoFz5VrVedoTqJlYXXxqA1ib0oizItn8++VrT4wHkTSrqF39fRAIdKjWJfwN7E9fVbz8qwuE2pNDO/PQx6qd8Hd2PQd+SoAOP2SSZs2hlakMlkbdfoFtbdFsSm1nNgdCRoZ/qi6S7jFlH2Fuh2cgSmYWtcZzVtyAolGl5CAUk2pNwGqY9/tLVl1JkfMhts87E/SGKVnEtuuaGyc0nxTJTXOWpjBXJ+3VU8LVsy+YM7N9ELwHeDwV1UBAc8bs5AUavXm+b/Pt4yPn21Npru1Hr/du8f8BUEsDBBQAAgAIAA1FU0cl32KDvQQAAMsWAAAnAAAAdW5pdmVyc2FsL2ZsYXNoX3B1Ymxpc2hpbmdfc2V0dGluZ3MueG1szVjdbho5FL7nKaxZ9bIhSZNsGgERIYOCyl9hsm20WiEzYxhvPPbU9kDp1T5NH2yfZI9xIBAI8WxFFOWC4DnnOz/2+fwxpcvvCUMTIhUVvOwdHRx6iPBQRJSPy95tUH9/7iGlMY8wE5yUPS48dFkplNJsyKiK+0RrMFUIYLi6SHXZi7VOL4rF6XR6QFUqzVPBMg346iAUSTGVRBGuiSymDM/gQ89SorxKoYBQyS61RJQxgmgEKXBqssOszrCKvaI1G+LwfixFxqOaYEIiOR6Wvd/Oq+ZvYWOhrmlCuClOVWDRLOsLHEXU5INZn/4gKCZ0HEPiR4cnHprSSMdl78PhscEB++ImzhzdVoENTk1AOVw/BEiIxhHW2H61ESUZEQl9JaqiZUYAdG1txVKT73q5YJeiGccJDQN4gkyvyt51MOj5db/nt2v+4LbXtKk6ewSNoOk7+fSbjWt/0O4Efn9wE7SauZ0C/2uQwylvZs7w3Z7f99uB3xtcNTo5PdyTevTxW9VGM6fPF/+q3wjyRmpXW3ldujedtptPrdPqVtt3uVK7uev6vWaj/WkQdDrNoNF99Jqf+5UTXiquD0sJhkpkcm0kFmzRjYUWTyZDEQ1sxbAck0DUKczwCDNFPPR3SsafM8yonpm5BlK7JyStqpSEumdmtuyZOfQe4SwgpAbBVhjhdMkIH0/Wqi/a8CuVbU+0BJSXYj5rivGrZ396tsz++Ox8d/rb0ixhrXEYA/HpBW+triysRoKvUZb5joaCRcuCSDIkURsnZIXP+/eU18HyyEMjOEQMSq1KipmHqIbSw6WzyoZKUz2/Qeqrlgiw4KYiqNXfaEUYYwn1qdX1h64bzg4rf7aFJuov2wi79JypzyN0LfEUbjIX8y7hLmY3sEnMbBSRTklIrHJYoipjLsa9xcC5GLewvCcSBUIwJ/vuYiRQg4+EU+4Jpk55fyFDRTVxMb2iTqE7mWaUOyHOj45TliJjEZqJDDF6T5AWCDqSJfBfTNCqgkAjKZL5KqgcjRSjcKwnlExJdOkS6A5CJBl4mjFmRNsI3zL6Aw3JSEjAJXgCBxjWqbL4B7mAU6zUIyhe5PjO3sON9rX/9Z0pEEcTDJomHziwCklSvQ98DLVzASEYE9DNFQjoTIgzGBWzPxGN5mYuZTrHjvFkvulmI+egsN0U8rGY8CAE/qM8I66AIeZIcDZDOISRVeYITajIFKzYw2Kh1f9K0LoiyuepjoGmIZiM3Ejn8Oj4w8np2e/nHy8Oiv/+8/P9TqcH3dBl2ESzwqG2U6E6ez5Rwy/4PaM63byeaM8XnJ5VoM5+edPcoUadPbcIP2ffp8rU2XFDn77guUOlvuC5Q6tu+NaFTAxRRRsnYftPnQeVtalESkWjkLYLprmue4t6qe9Xe7UbBHt02wz6F27XJIKGhTGQysj8VHe6hW8D2A7fCd503UmG9Pw/nABhA52Y0y1su+NU8CdHmWZkQ3dFMjilAHf+2AoMuPUZTUAyRa9G579Crs+N1D55eW989SrM8Us/tSzt7Ik5CJZhDIdobwfvzTPzPtv7ljpmvy1f7qy9zVm+IVl/ZWqeJJTTBPpoBOjyPWvl9OSwVNz+qFAAtPUX0JXCf1BLAwQUAAIACAANRVNHSEisH7ECAABRCgAAIQAAAHVuaXZlcnNhbC9mbGFzaF9za2luX3NldHRpbmdzLnhtbJVW227bMAx931cE2XvcXdMBaoA0zYAC3VqsRd9lm7GFyJIhyeny99O1lhM79kIUiMhzSIoXpUjuCVt9mM1QxikXz6AUYYU0mqCbkfxmnjZKcbbIOFPA1IJxUWE6X338aT8oscgxFj+AmMrZ4QzaMEv7mULxMb4tjQwRMl7VmB0feMEXKc72heANy0dTK481CErYXiOvfiw328EAlEh1r6Dq5LS9NjKNUguQEkxK37dGRlkUp0BDpCv7mchpQ12+/QntQCRRlrb+ZGSIVuMCukW+XhsZxjPtvduVpZHLBAV/lYZ++WxkEErxEUTX+d1XI4MMXjf1/8xILXhhCtrlXG7iO4dynOv1M1ldGRklmAuZQKNd8OWxd72LQP5rvPfIrKvg9MnU9eRBME1PKayUaAAl4eRssuRvj43S+wGrHaZSA2JVC3rSST/hRgY3XV2L+wNvhOWxL69pIa+cNhVsXMKRu66+xW82t/atiJ2+66IMBRy8MkqxVbbI37quZ8hI2SKfKcnhkdHjGfzU4jihx7fYd/Ny+bUVGNbH3FvDKVhNpAezuTIK7RUBU/EcVtKk80IqMG1DidW5lJKznBDDB1JgRTj7ZXDp0V5GouTE4Eetf7CQIopC37zZHPUrHffLnsfH0f0otHdz55nSb/jNHCuFs7LSP0pyPvM8vSTazTzpZ5hXUsNB3LMdn8ipsNiDeOGcTo3CuIKpWO4WawCNkqgAKOmvMPI++krPmioFsdUdIxBGpqtzuJIUJdV/6pXAG+TB6Bs2YHVUVWp/DBP6Do80fgAAi6wME+sOzlI1VBEKBwh7HynslYfuhqSe0KFhW6sH2Kl43LzmZB6jFWrH0b8S7ZzEfrqGHsKrTquf4SzjI69wKu3FOks/9iaHl8yMXgxyCj9MHdfafl5CrTT/Sv4DUEsDBBQAAgAIAA1FU0dBWHYjkQQAANwVAAAmAAAAdW5pdmVyc2FsL2h0bWxfcHVibGlzaGluZ19zZXR0aW5ncy54bWzNWN1y4jYUvucpNO7s5UKSTdIsA2QIcQZm+Ss43c10OoywBVYjS64kw7JXfZo+WJ+kRygQCITI7Sbt5IJwfL7v/Fjn+MOVy68JQzMiFRW86h0XjzxEeCgiyqdV7za4eX/hIaUxjzATnFQ9Ljx0WStU0mzMqIqHRGtwVQhouCqnuurFWqflUmk+nxepSqW5KlimgV8VQ5GUUkkU4ZrIUsrwAj70IiXKqxUKCFWsqSOijBFEI0iBU5MdZk2dMK9kvcY4vJ9KkfGoIZiQSE7HVe+Hi7r5W/lYpmuaEG5qUzUwGrMu4yiiJh3MhvQbQTGh0xjyPj469dCcRjqueh+OTgwP+Jd2eZbstghseBoCquH6IUBCNI6wxvarjSjJhEhoK1E1LTMCpFu2DU9Nvuq1wZqiBccJDQO4gkyrqt51MBr4N/7A7zb80e2gbVN1RgStoO07YYbt1rU/6vYCfzhqBp12blDgfwlygPJm5kzfH/hDvxv4g9FVq5cT4Z7UI8bv1FvtnJjP/tWwFeSN1K138kL6zV7XDdPodfr17l2u1Jp3fX/QbnU/jYJerx20+o+o5bnfOOGV0vawVGCoRCa3RmK1LPqx0OLJZCiiYVkxLKckEDcUZniCmSIe+i0l058yzKhemLmGnXZPSFpXKQn1wMxs1TNz6D3SWUJIDYJtbISz9Ub4eLpVfcmG36hsf6IV2Hgp5ou2mL559mfn6+xPzi8Op78vzQrWGocxLD692lublpXXRPCtlWW+o7Fg0bqgCZwSBrXUJcXMQ1RDbeH6qjYd0DeUwfkx2OPihOud4sIYS8hYbdof+mi2cFj7pSs0Ub/a0qzpOVefR+ha4jk8mlzc+4S7uDWh7cy0nkinJCRWOTxRnTEX58FqhFycO1jeE4kCIZiTf391yFGLT4RT7gmmTnl/JmNFNXFxvaJOoXuZZpQ7MS6PjlOWImMRWogMMXpPkBYIOpIl8F9M0KYmQBMpkqWVYaWRYjQiaEbJnESXLoHuIESSAdIMJiPaRvg9o9/QmEyEBF6CZ3CAwU6V5S/mIk6xUo+keJXjO/tkbXWv/S/vTIE4mmFQKfnIYU+QJNWvwY+hdi4gBGMCurlBAZ0JcQajYu5PRKOlm0uZzrFjPFvedHMjl6RwuynkYznhQgj7i/KMuBKGmCPB2QLhEEZWmSM0oyJTYLGHxVKrf5SghSLKl6lOQUdDMBm5LZ2j45MPp2fnP158LBdLf/3x5/uDoAcl0GfYRLNSoHFQczojn+jbF3DP6Eg31BM1+QLoWU3pjMub5gF96YzcI+WcsU+1pjNwR3G+gDygO19AHlCfO9gbIROzqKKdk7D/x8uDbtpVIpWS0S37JdBSqb2NAhr69UGjiaDrt+1gWHZ78CFoQRjDmpiYn9NOz9XbABrsO9GbPjoJi4H/sxMh3BKnXegWtttzKviTo/AyQqC/IQKcUoCn+NRKBniOM5qACIrebEH/m3X53JC85qZ9tQ30Jrvg8M8huym+1y4gWIYxHItXO0r//fb8rg37P/XAflu/JNl6K7J+07D96rEA9u03srXC31BLAwQUAAIACAANRVNHkkawmakBAABDBgAAHwAAAHVuaXZlcnNhbC9odG1sX3NraW5fc2V0dGluZ3MuanONlE1PwzAMhu/7FVW4oml8DrhNMCQkDkjshjhknddVS+MqSQtj2n+nzr6aNGHEl8R58jp2FK97STNYypKHZG3ndv3mrq0PyGdUBeeuX0T8BfmZFvkMJnkBIpfAPKTeHz24N0ciJMykFZ2u3klWt/QY0s6cC93Gy4CECvh06HAdAL8Cvu/Q4R8ntV1a25RadZ5WxqDspygNSNOXqApuGXb2bEc7Qw/GGtQJdM5TcESHdsTIo+LNkKzNpViUXK5eMcP+lKfLTGElZ7H4i1UJqnnx5RYY3A8fx46cyLV5MVD4gcd3ZHGyVKA17OLejsmCsOBTEC3dgR1/oI5wNyGPrnOdmz09uiBr0yXPoFOluxGZi8lGq1PNIVmXM/BttsTVJZlDCL4C1ZF6uiZzQCyr8h8PWCrMqCIdtFvzAyqQz3KZ7UIPyIIcXZZkY9U7Jmqv/8ScL4TeF1qEfl8Rax2hf+/5zEHQiau9uK+huNGW5YPxbhXtQs5tjN9IaP2RMG4MTxdF0x+a5kg1B93MQb3IOZKj4GoJaoIo7L5EA3aClbENOvn0szlxn97mF1BLAwQUAAIACAANRVNHGtrqO6oAAAAfAQAAGgAAAHVuaXZlcnNhbC9pMThuX3ByZXNldHMueG1snY8xD8IgEIV3fgW5XbBb0wDdTNwcdDYVUUno0XDU+vOF1Bhnh0vuXd73Xk71rzHwp0vkI2poxBa4QxuvHu8aTsfdpgVOecDrECI6DRiB94Yp37R4SI5cJl4ikDQ8cp46KZdlEZ6mVBIohjmXYBI2jrLMGFFWUk4rCivb+b/ozw0MY5yry+xD3qMpe1GrhVOyGipzdig83iLIalDy667KzpRLRRFK/jxm2BtQSwMEFAACAAgADUVTR/WL2nlmAAAAaAAAABwAAAB1bml2ZXJzYWwvbG9jYWxfc2V0dGluZ3MueG1ss7GvyM1RKEstKs7Mz7NVMtQzUFJIzUvOT8nMS7dVCg1x07VQUiguScxLSczJz0u1VcrLV1Kwt+OyyclPTswJTi0pASosVijISaxMLQpJzQUySlL9EnOBKp2cfRNLMvSSE5X07bgAUEsDBBQAAgAIADO7f0TOggk37AIAAIgIAAAUAAAAdW5pdmVyc2FsL3BsYXllci54bWytVU1v2zAMPafA/oOhe62kXdc0kFt0BYod1qFA1m23QLUZW4tteZJcN/31o/xtz+lWYAcDNsX3SPGRNLt6TmLnCZQWMvXIwp0TB1JfBiINPfLw9fZ4Sa4u3x2xLOZ7UI4IPJKnwgJ4TJwAtK9EZhB8z03kkZ7BRWbiZEpIJcweuc+Qu4u0JO+OZuiSao9ExmQrSouicIVGRBpqGeeWRLu+TGimQENqQNEqDeI02JX5OxqfRKbU7DPQPWRm3h64Jmk5nrUYkBSnrlQhPZnPF/TH3ee1H0HCj0WqDU99IA5WclaW8pH7uzsZ5DFoa5uxKsk1GGOTKG0zZlZisUwdrXyPVA6bBLTmIWg3TkNCKyydALNtzHVU8+gBreXVO1Hzln4b+71p3ErlaOec5Y+x0BEe9SGddRLI6DAqS8rrlh300HTQrWUijoJfuVAQlJ/f2haZL0gVsO24Mk9XFz4e4Nst941U+xuEYRfVCrqtaG4lmluCWg63jb7uKEhz2y1wkytoSjVjTyIA+YUrxW1bXBqVA6MjY42lQzCj1ZVrkTpBWGSS+OwftLF+I2l+6teUKQH/Q5hPSNTWRKQBPN8K9DGQYE0NYLGtzTVZ7NqYXU46f0x6fT0wVTnWouBFHMNVCDiGATecdnZ6CAqKa3TxczXC9g4OgiMRRjE+ZpJhfHqQJuFqN8nQOzgIjqW/m4C25raMdFzHUTO1HcToxDphfq6NTMRL2Z6DPWNWZR++NnLN0XUm2oPz+R+jOIjRDOaWTKwu+9bbV83hvZ1TozufTVZZBt2K8wAmzyqvZhbybOQTwJbnsbnp59Tswx50lPPUdExzfcd+l8VavIBTiMD+6RantiYR2J7xyIflaY8B9cTtMghfmqYiMlpLUql5SDmGtXkSUFSYalY+ouqhknkajLRxs+7noGPcVdcKuBPDFjNdnGDzycwj7/GlvsvF2UV3lfPFRYMt87qvAle5vGFV1wl3nUHrfm0vwuqZx9ffUEsDBBQAAgAIAA1FU0cXtWh9jQoAABNaAAApAAAAdW5pdmVyc2FsL3NraW5fY3VzdG9taXphdGlvbl9zZXR0aW5ncy54bWztXOtu47oR/t+nIBwcoAWK+H4rvCp0oRNjHdvH0ia7LQqDsZlYiCz5SLR3c+AffZo+WJ+kQ0qKJUVWpGy63d3KQoKInG9IDoczJL/1DrwH01Z3HnM25u+EmY6tU8ZM+96T/oDQYOlYjjtzqUeZKIgXIZts6LuK51jErSCPEXtF3NW7yh2xPFrx5UMEMqHidseYY58vHZtRm53bjrshVgXtibUDPWoNnkr1ZZyzp+4Taig+WbA7sqTJtoZtuS/XXkTFWmoMew1FTsUsnc2W2I9j5945vyXLh3vX2dmrPH1cP26pa5n2w7GZjtw7IWyZHhsxuknpnDbE2rCRA7WFqfPosW99ua10+tlAi9xSK95eS+NPHliywQxjJJB70zNZBNnt9Or9eipyS+5pmuWbtXano5yA2NBGCqbfqg+b/QwMo1/Y0RCNdr19Qtoij9RNawJrWls5MRJnu9umOpE87A3b6RjXuedWToN1ax25PcyGWQ5ZwZo/dq8x7A7VbAwfHG/uaOpOv6GmNxQ3WMxzBtVIQBExp5oMOr6iG9NeOZ9H9p0TAMN4o/JaT6oh37FQryv3tB68tZRWA3VbuIF7SMNtFer6Ta3fVKFOa9TVQTWhwtfr0iUEmXStg2qs9jlgZHvUZSN7Rb9Izbh0tCo+ggsXzA9yntRp8ecQtnoQpmqhVr3dbeNDQ242mx2ktrW6Vjt0u/2uXEe41mrXmgel12g2mqjebtf7nUO922g34W3Y74CWFu53UKvbajW0QwM3AI1kWdEa6qHb7NfrMrSGe331MBwq3VoN1ev1Zks7tDvNoVJDIN0EHXKzxw3Y1JpKs3OQFbnea6KhOlSGrQPWcEdto14Dd2q1Q0tRmrXa0bjH0UXNdSzNPZzQnC8oTJ2C1Nqjt8Wda7DcuS4IG3QDXs5okOcU9Yqw9fmS+L4LUjxthkJP+TFW+rQYuApJ55lyUBV/x1ZJNOnmzJrSWU0kzGAEeZAigEtnvm/lwEUTJ8BEyswLC9ryc2YW6ETqzNPNY+6EhkTWzJJOSZ7SmZ8288PCZCad+XkzFzKSPqUzP/wVwB2bfNkiJxKodOanzixoMoNKZ37uzMYkUiiYRSTPl0EiJYA1RPbMFH+WRKUzP31mopJZFKwn8mcmKCWNgulEAs2FC/Mo9FBk0Fygp0QKFhcpNAsVmi3NiYLXZCwZbKAVmNxocAmKhMqZslCnVzN58mkxnl5MF8rooiKp/qpEfFn+sdHpfam3O38aVANcTk36lTwex3Uhoaxdy6drYsyn4wUoxOPFBH80KhL/XRg6/WCMRxNckYI/CiuYzfF1ReK/80A/zOd4Yiz08UjDi5G+mEwNYZcxNrBWkT45O7Qme4qYg/Ym/YzYmiIIz6ZLkWeZK1HBQ7Zp72iO9rS5fDOaXCyM6XSsL/BEC0sqErZXSHPJZ3CH4ormso7noMMlkDFfB1+I+RcakGxZhZVcji4ux/Bj8I5cmvdrC37YK3ozwxOYP2rnAF5hXZcv8EKZfoSZA4+bFgRN34OjvS8I+oR18Ays54BN5OvRhWyMphPuXHOsG/OR+uRZS2Ijx7YeEVkuAYcge+xNZ+dBCXc2uvJ9zCvckI5//QBuPZLHKS7s60SmLZz53txT6IW7yjVTsKxUrPG5+vXD6G+LoTwaY20Bk6dNbxaGWPW8PQLLw3YYIpbl8GFA02S1J/aSolu6JDtwsUcQW5krIbYlMHjemd925u+IsGBp/RKsyomGP/5y/tW9GxljCCs3xLXzLbGEtlhkeD7kDWwloeuQz7fspbFE7HH+Vh15g9HNZF0/ObQ8c/T140p04RWD0sHv8RwSI4QDxXQKgfAVeAzEwA0xrULA0WQIzYljMOzeXcQPJ4UUTKaBjomDvkLNNcxFrCPXMEfFVNxgRR8Z3Or0lm9Ic4DF7Pl+kO47/NhgUTibPfnPLb1zIEZYlOxhZqHc9HyHOn9de0UdJYzEPF5GQ3ugaALduhc3rAg6ZpkbvjPPp/bDFQ6t6YfjmElunJ21ErHPMh9ESIap2m18y2z9afPbvXOdjSi1iBcuNj8p/PUrO+IPce63O4u0mUOvjuW5erlQ5YmK+W6RL3UrPw7cnPdsbOiLsaxwDeDvG8KWa0hId3wPn1+Xv9vT8FAGfYF5dUrc5frf//xXfjWJ/vilKCj9S1E9sIp5HMNP+v4+cRj1/pFDjyErcah4yQkMNsshNP/eWXhDYEvZMGT18gocRhf+4ezcZa7NR1TJlTx/D2FEbOUq0hVxHyAMGY5jFVUkhs8dhBXuw/EMsWOWadOC8K+O63zwxmi2kDVNHK5goVjm8sFPjytEUHCPgiw4ZRXQp17KEwhUCZV0ZbLiOkWqCGMCrEv//bgq96mZ46ngeGKFE7GzY7EDsM1cx5rxq4Pnd2UgwG86bi0qMZefmcK3qIS3dj4HcycJgmpQjRYlRWfQhxnfVQYq42VJ6TmFM9YqIhoUJOWuHQsipOqPJiIeL0+iVFURN2vRfj+VPes4bPiDqkjPj4VJ+Qn9wp7JRwqT8jpPG1M4YTwDJWuiyPC2QyFutDzPzIEMtQkUhvYN3+IyvAdjfuvlRboUFMQlN86KSiL7GeaGBouZl0U7XD3R44H9lMevOOb2UQ/OU4mKo/NWs713wExm0dOuLcYBCzA6++I9zf8DmbQF4N/OJo3hlyL2uKXvKnDWIMv1ht+TV1Cg412Fm/NI66ThtmE048GsEHIjgrmI5YVwNg/hEYRPOWdCHH+lZ4MG1WdmGlSzJmgQqD09f/Zuc0tdDC5g0tA342VR6XV4y3EtNmZx2InKKJ6tQbUNh40QEymIeZXY1oRLxX+J1m92FjMtuqdhmIoUREyTPfqBB0sj27NlNqZ3LOrbQUnhJRDEuaMjRqXjFSdh4myTivNriqUcRm49MfqUUBXmnWOsSslEYYjmzh6Nzg5LzHo1pSmQPWX9QTWaYSFApXBWmUTWha9woTPiwjFmoe/gNLOYiav6RQh5M6IrN2H1NkSX0mr3szmJFKKrr7QarcY3ILpq/a6Ku4WJLtzjz2uIrg7mT3GiqyY+35rokuv8KUZ09WT+FCS6hl3+5Ca6mpzPbhQlunz+vyjR9aL10omulyc6hejSavwpSnS9PEsl0VUSXUlKZ3oljybRe7aKpDuu+/hnoZns2BqcZ008tDI9cUQQzfqXgYmrML4r5BeEK2dDTPu8pNm+Nc3mX4bwu/mb6VzjNuSXIURwAp8ddxVzmm2xG8XRRJ2Ca6pGRL/B1YS6TU5VLcF16JKVlGBJCZaUYEkJlpRgSQmWlGBJCZaU4H+FEgQ3eZONO/HT3sbht9TnJRtZspE/PBuZeQX8ejIycoudi42MyP/AdGSkT/+vfCSj25KOLOnIH5GODH2q5COjrGMscL5ER2YsuTx8ZPY/jfluCcmn7+b9qKRjV3wKko7tLn9K0rEkHUvSsSQdS9KxJB1L0rEkHUvS8ecnHb8rmvB/wOiV/NtPz7+V5FlJnpXkWUmeleRZSZ59+6/yFWXPyu/yld/le2Py7PQC+Km5s5cRz6mz55jvlTkLJr4YdRaAfqqv8kUW9s/xTb4CzFlE9BtQZ8kygIK+k//v838AUEsDBBQAAgAIAA5FU0eFzc13EyUAACYyAAAXAAAAdW5pdmVyc2FsL3VuaXZlcnNhbC5wbmfte3k4m+n7b9qhHaatjk4XtX27qCnFlBJLSnU607G3tcQWGdUwltAgSIl0us5MLW1VUmLrKGqNNUgsbU2lRDC2ICI0JAgJgogIJ4b5/n7nOr9zXef8c67rd675w+V9n/t57vvz3PfnuZ/7efO+v15zvLpf8bgiAADYb/PDlRsAwGckAGC3x+d7ZC2Pc22WZf92Rdy4ehlQ1qk2LbuRC7B2sAYAKpK/WPeVl90r3P7BIwIAUH+89bcreXIBBgCcJ9tcsXaJ8Zljej0JmfbYOx+XH3c37u7bkUfeMZN7DBpe/nAJpvrLwd2tX6R9rtL35Xnrl9cRCddBD+Ryf8rwvnISP/bzrWS579W/zTh2su1W+NfS6BWjpipOKb9opohfFCDVWL1e0/m4qL9xY7nMczmJ9nv8/H3NkCZRowAi5kc3fyFDFVBYyRM1b0ppyfFLudqFUVUoo6n8gtsy0VutO9JlOtBqfVyJsDiHtxYlAkdfJu2TjcH9yxeYWAe2BtIaqp7J7seeT9hOFudYqH6+JZxSr3+EMpFdAfSf5cQmh0tXqQbNIPVWmHB4ZbxmJFkqD8j4zFqkMTm80IXZEPb6epsQ4Jo+VOkgFPDWrA7ZTdMWmRWehW6u0QvYC1EFoBNxk6ngMh/81Gr6LfzKUBk51Nd8Mhg/19kQwHChsCs3HWYaDVWjfilpMalaiEbMIkf6z0KpcMbS1J+5Ty6GGmhNJUlWlQeOAga7Su/zKZYrFTQyS8qn3d+rVNbAgwiGG4SZgpEGAVqAT+ratJhUGH9i0FSHGn94tEzDauFXp5B4IRATIdTGLGqDd8WYbEDEgs0NAe1o8+qH6XL0OpMlZaYOlf9ptSm0gsIxKy0hq4UZizW0uFp1P7M9RiFDm2fMkvxMZg8ui3IGAmazEpuf+BHYZY5izwFWF+wNLX4YliaqsAoNb5emSpd+Voobm7loPLy8urFUYIU+fFsYN0JJo5hqAG6Lk5QjcdpeZiptbQx0dZP3c+e9TMSm9o9nVvnKB5zO8iITuuuDux3qCIcY5MiZHDxbV5vrd6m9qVQpvXUh+rxFUvKk+4lPL3gxmbKBs9nJcROnwqabg7svUu5GyWw/xaONmgRWGwvJ0LnHkI2yBAmSjt4H8M5PkWPGdMWOCv03M+wnXv+eoH3azKZwA+UjjejJmsa1GM6ZorPoNjc1ejMXgocYHKi2/TNshTmiXXtj2nEzwSjrmjoDsof5A89/jtyF5keAd33DVEgY6nzwPvLqo+Te/vLZ7AecJUK3p861/H5Tdv8FVIn0ZXnmwOSSU7RnNAXl8iSCc9g4eUk10RrIO26cHHTesfmcLrWjoXK0hvYMqcZF2RccIKEwnGOqIodRVv9wjVrtKHc56w36mmB5wbQzOHVj+U6ohZs/hdFxLgFu0XSKqo7zkCC8KfqUQKI2L1vp61ZYAqMRDoVtBrDyoSsercVoZb8YfnmzYVeIIIRZBTfTWAQxIALmTJkodiVCHTh0tCYLlUW5I+hvavdTNzrfZGA0+0LyJaAuM1eOuS7sUvi27dfvHL+ekTuhfcTs7Jtx43PaqirE2ezAxbiMsP2qTlHBYuTz55TqyDxoftudK1ncKwYt4SdTuGlQbLavh2Mr1cZuLSBmLSCerbBawUR2O/zUQeyf9+7Bl79cUFbUPZhv0XXo9qEDh44IQVIjiHxbQgoqH3OrYbYFhFkZCiBw0rge/vnUC8bJoK66tPxWapxR1z7qnf7ycxbS7/26aetBTKPQfOp6kPtFQncG3zN5qCF5XP9eqDxjJlsUvYKUp84mz+ACW/20uoQ+XRLLll71IQOVglFtVIa6rgoRNNoT5n8k0qhraCET2bla0wByu1uInI3MGDCBSascDmdUOtR0wCU6La1oPD3vsncrVTibqy/RlZzlWapiJ/ubjokgyIDhyfIFlIOXsHBTdUhQ08FLkgeMrastW5BQHTaXHQEzV0ocvXmndWcm6hxv9oZlBJB4f+T2tdluEU/7JErNaawywxyRUGJHOkSijGWibqE8uJ50BMnZTOauQbU8aE0rR7wKGXrQotj47NqxIaU04uWwxGwsfQbam/DOTEhA9GaK6cLj2MmA9HRLYTvISNChTSWgzundD80n+LKJiS2GAkQDHotQjf4yskrPbKEsfjmrzE+7RZhFGDczCXIfFapYdVH4HWHeAjjF9pFeci08aN2wzE8lWWCeZddKi+qbDwGvIU0dg/Fb7CHYZNEtWUTCYpwalq4vDSbdmSPNEkIYi43XW6UukrJHiZJgNRNLQmDvRf1TTGQCJPocAMDlTuH0DbzOzFw5oa2Uq2iB6mj71vFYj1WvnpPJ79gqb58seh2qo9o4hGHzQ6vd20721y3hlzNzspCO18pybivK1oXfGy/PA4R/gWyDgx71531UKFbIn+6snvZxTJGm+qJ8hI7RHGhXsPs9f+bXQS7WtfdmO0xBvQmM5/yhcs/Hld5dfqQnOXhufxBOFKJhVDIqGmqqNu2vcKV4PKIl5Zo7UtyKIsMs3BbrqCb6yS0IqV1pV3jj71ijA7zwjCTGC7ouI4VeQRST0KlcdlMpHeVCgD2WpvoZbzFh0wKVzUERY73jScGYxJZWbo0mTmLBND4nrVX/AvBWbNYWHSnswoDeFR16+jzlecaliT/yHC+c1P6UBs73yOqeOF2KTeX2WzGRlc8oiHizQtXPrmHxMH8zs7SSDQ8fTkog5UgRYrTgtqM18BUypIJWPosDJek1KzxNM/Gt1jfSVzFgX20t3JjOkmcmQH1JtzbE5X77Ko3Y85PE17Em5ximxJ9gktZlUD5ZkYRq5sS8YWu1zPwBYmBFa6uvnPcX+52VhT/By1dXhlcX1QQaJRbCsLwkwXAWwr2VFh6kLmygIjwZLsyhstnNdVqHIYEBRlnyGfbApmYj9OhnkBVwEjuEHT46xJnNvZPtz2idc4ieIyxctLAkSF/yEazX5Ec7LDhtHY26/DyFmJGRZ6GtaIZ489aZ/Z3jaZ2YiVunfOvz2361z28Tpuev0X9ti/mknGYpLEEYQWinevttfmxtW4O5D+i19FoxjImh6gwzeaZc51pW8Jr2V5wbnzKunHk9oNWu8PSwo1H8iusaHUZRsWIum39P0p3yj4F8yuB6OHJwiCB1w9FjtwJax6lwG1GI+9rkjcnIq9jU5bLppOmye6HEU4IhxccqbtocsyHC269QPi1YytxgJiKiZGJ5KKrkVsPkAtFBL6J6brXTkDLZb3Ir3ZMyzDlAma5j2a04EAnYelnydZetjzbTIXCNYPH4wMIQDANTrYSgoLdUrm9CgzJCvBqBRj6tBHTGwsmWVlFY49ViDE2XaVyyIp11BwA6ZVt76MY4ve19Jcbx80WQNgG5+Czl/oPC44Q1SsxiaqBh6H7VgrY26mAzNoVivuscA4tfLkYlaKenXV3uuuCRfDwqRFZpdBB9avlV44G+tBXKMUCw5tV7N2vWOefHq9cKUoFSIxYCWhC7r9TvB1q5PR41caWSk0lHiD2Ttv1C9K1pQhQ9VS2Ig1fBPTZnOheuSSxaZqQZc2V+b0Y3VbAbHrUIKZaZhkFyEYyKGxKxOfsCzLv2zXIyiLChoLy8lsh7CaOb4uJkS8dlxrgEHctsaj9vlGSxAe8oP06gbvwWghk9WqPHjvqeWPoI/KZ0uc1vBaxB2fJGb+aGMeGOXpFFb3+8muQzGWcGrHEtmWsPnkrYNXMtwfWaki8Apnvv8S+GXx7E0YlKhMn4WQPAmNrnJNFHBV+oD8OyASupaAbcjfjX1GguHYqR0gS//Pnkf+opq+mqT07tBgC6f8uRVYiXdO/py5pK/7Og3WKDi9kIEE4aYFRkrZ4HI3cBAD991y2rgHMOWx8FAO66yUG2BF/+nwruujWt9RNCN4RWmxHCxLA4v5QIyJhh48pwMJiySG9aqZmuiFff6meiHJ56QzrD2pSyCijrJlvY4HE8L9adcM+SFzMuVqvvlPL/bv86b21gqyy9yA/Ysjp8jPdn7lV8QdadIJ2WFze416v8LmRhNsTafut1W3K3wBJFkpIGaBAUtzqvp2EVv37rXF4fmr64Grc2XSAv6/G1n2s3JOucbl4nmahO3rJRfAGbU9wHw2556n6FHCRPv2pL1bEErSkdZJqWzFtvfywBQ9HLM1fMtGm2hdRCOKVM1vmtztm8Nex//4vCpuWZYkJoViy/ntbyWIm1NK6EiRGuLrC1/d7wt6ZfblsERksYrNG4larsRsUap4vLfW4qV5cNtoLpeuOiTml1F0jYwWmUVeYXBvVhDQ9u9pP/ioYNJFTrTfyMc/YwSLrU2/tNbArO5850W4YLXVlGHnctJCr1bvoAwyOGebWJUHwHt42H+mbEfUbMzWaBYuZ/PO6pNLk4ObqNY6ZBF5hoS+Wde63xrT7aDW0nI9+PqX1i19Bzqdnyw8utN2qfHbnZX7ttPPNqf9du9Tt+hYxjGLBIxhswzqZYY0dTvO678OxsefOH55qDGuzNmz/gfcWh5YC4tB05X/fn86zEiyuJeaHPu82Dzzt+LLMtXgxfvcF5dikDkGFxKVnv/UyD7TYApuvl8bNh54xTrqVfg0SDO807ZJt8qXk10gNg2bwz1WFbHjz0HBJXWqtQFNjIPHIhwNoEdxYMG56cZxy8KyBsY1Zvnmm9oZBcNRat4zE6aEguVW4I6KVH366tWdPweo8ZMNtlyssU7Cpm78SO7eqp03v8Dg6ItXW3v83kfn/do2uoQdm0mL8mack9D9COLG7Z8dKcTmmt+MDs7Bmnghd2P4cd2h3Aw9/1qCntF1negkD4ce4KsvRQ8ty8RNkwWQoZwJ/+JQmIJTnAyeTwh1x4aZNIyxc8B/1rxbxeKZZ7Sw5pbJxuvfHY7f1iCMrDrR/t0wRiG3KkO+b4qeUoMKu5VNVOPXc5ygse/KwMlr8cY7LelMA64UZO3cbP5PXhdArkkSxVO2Z+z2Vzr2S5EZcBP1mvz0kS3N99XKyORjK2evjjtA2alfBv8dkbNt0dpNHJPMYpK6tqzDb04cYklchklCzgfUSyrmAxcywh5a7PrtU+1rTrfygjWtVHFG0pI0KyQKMvgli21OAmqCymSnuTvrxrpFTzb20HpJ1B+ssXl2UccK7CzjxY9HMjXtxlWjoofvsv6gi31UcF+h8O8f7d4oubdgqI6G37rD6HTWew/Fj1Rv5hFGNyPPQKcsfBwwTiw/fh2UCsebWySUBpsejP39KRHmVXR76b4rvvaCN4fN0R/YPBqy3HSaZfk0fzq/mdAy3qOCXd7UUnoROvxTgC04ZrifId5KZbpqzxzNLH5iXbLJqDKlRXfYMVTPiE0/hJcfRoC8fyJgFyymVb/YHiERuUysckdMEnchm8tDAaNTQ/6+/Cr4uL+ZsDMoh2TYE9Z+Odo1npNTpk9uL4zsIoH46KHhtBip8HM7q0YbGC3/2pUZTJv0k2XqP3lc8iE1crjeuBPHCI9raM31HZsBhbX/Vj1DRueJTuUEicc0LuGCNB4BIHpl3Z0P5Xn/r0+mUo1neWDLndSVGvxcP70yRRrMEn4kM+FNYGRp2ts9BnlW1PlFnWOe74obZUbrBEEGLxvayOrsoOCadMMnboxaCfy/kAYRauPrW95PRLBlozmqMffyqG6B3t3QTZMY9mcjN/E5WOzAcymL8TUuzSnTwYnq1MhDhqZ8YrNXNAZG9P7IHUg2kC5a7QDGSKfcTMU7xtTqYelLmDRL2AiKYsL7ApTq11DNtVxyeLRGpR2HM3VvXGqGs9ezFwJ1Uggrye3PK8IahULjlEUgpsdCi3580VYr7/ya2KDJa5eW7HkQtBUX4F5LpfnaXnusuA2OMwqXKCoHiyPmiF0ShzkWTHRQ3pkHjVAtLZ/ldA7G9y1AiSx0CJ/JpaGAcZuIM+pmau851CLqWIVNF3orQ27YzvuqW+Q1OhP4+XRK3dyeGU0iGtOgTjdtoADS5sstF3GI3yK/SuzLiEyh6nq+OcwNvESfJSeF3VHfVR5BAW4Vc4AjfjPRcI9HkkC0Nt+4A0DxZZ8W0VGjsQgPwb3ojtLxnyvZD7Xkz3mafZ8u3hER5C4u10N+aDwaFqoBkMkIWuNaM6/xsGAe67SBJk+A++OrFEYjU4/OvikkUj+Yd/0dYPdVbtrzoygQ+Kslk5oTc2M7czvdVUuyTcOz0sMM/2c4cci6XWG3QpB06LNZkrzIOh6ICM5UjKZO8OHXr7iPPp8zjAnY9du7UO5vdHs2Q2PtoP2k91VB667NT/PjbzPCDg4k2G1jC9Jr6YuROLQJ1X4UfGDjy7HVN0pPMBx3vFezw2SmUBfY1ydht3QaH3c4svbpNtnwS/5xLtUpwgHqE1uwvkV/S9fu5tL05y3nafI/ixd1aGXUqtzBveOrtM9Tr6FeM+qstIJy5iv9iB2E9U1dPT+vqMqUY45VNEUZC84zWHH5105/UZVu2rov7fmBU7uxtReZ0oT/JWbnh0DQxsKXIbkxvz0L29JojN1UOidxYdWmtKayz1gWUe//ftUWf/3hz/H14UejWuzRTju+JXqvDcbMyGbRZGVk3EG1Y7wcgaF+8svebxdSSiem5WbM8ye/kNWlrohJ7Rk5h39RIeBQwXyWpuqi+5j01JJmAvDoRnUcX+GNdNxHAJu4na/OIvouU5ps4v9jk7wTUs41b9c1CyWg+4VZKknF9zgbMh4BXYw/ezAlGTqBEsrdT3KDgvF8DCrLZoNh3HInogqYGaoJhv1KOctSb866lzTj+qQyVvkOjpPNxoxpnK2SU7WEZJAGXbkH7qQMuDEUUDV4Xz080hUvISKTmHvO+Bn7t93ocLElKWtnuSXoMHVzErzeTnGh02v+cyRJgpO8lxJnnQmhEoyipBdsqE9/qE/xWgG7iigREPrWuub4tyXiBO/Vz8yPXJrctO+4vdqJHcintepEMlreK+ctAAKIikiOhPf3mk47jPz7rCJxVB6lgkpJu2aMSsWz//B0w1GB90MUjao+PZ+x3WORVJnS+yN9ozNEvpAKYiKIG41OXiHC8ent8R4Z0d1FjKL4klajGaRjY6TrFTPWtL6KZdHjD3fIHbXzzty1O+E1W/bux75kTJ5Wvv3R9SQU5vjj+GZR1+IGx473rPmaRbAtNADoW2qhiMl9oFOatgA3Vj3MrttUJcr9nrkSnt61hrQtFl/1Kv1uKDuEkOSq95QJtalOMppMX/EC0/B2IdOWLEr8MEsWAeaZiEE/WWlz7GqATI3JMV75Hd4afmljrZV3nDIx77bDpoKA2zFpBpFLI+f4Ldz/NOXQjORm4vu5kbfi9H3BRACpf8tOa1Vl8boh+O9hnaJzLT8t/f1BE6xhwvvjxgOJXE89hVqiN8+ZALg2mwSYmp4sQTZdhnyDYQZVnjMSyeOplnQS1aaBW75UFXghNx7cKlYnjhwczJ18rmRg0rgVn0vYqFkQHQCYSbMcQ130FUF59mwsDD/JlC87754bKKnot8/IHtdAQpet9RonxPuc6w03AkoRc2eCwL6xs0W3bb3bhTm2r7g125XU7xkQGXfGhZS92oStZB7CXsht+qanB9mV+isLhomRbJvlMQNFiHdq1pYq8kup4AMswGQqRF0Pe3aohuMn2VxXmxIfIawcQyKimUGSD158VNb9vO1BkPPLJP960LQD146HeLPZkg1kBmYOtAM4hQjoMl7NJrMRS45BO4rn5j7WsBa97D5H3JfpCj7VjJq8sR7yGXRauZrARwS2WniuXA4KJZWUDRZf6xa8WVoVQUbGT2yT6vpgPs+DZzmGpPGCM43fd6qrhzoHENxqSIb63DghHYZj13aNA2rQuKyl90u80oDwVdtH9bNF+1L4g6X7fP2S/6njOtluN84ux4yftb+5/I0FwC1+x7qpK1bH+M4aaizTgfGvy6p3kAPusIy/BsBnWVK5IO3wlmCt9dai1d/ggKUim0xy/bN18veh8EIXkLbfvLEZqJDC8Gtp0djsnDEmhEJGG5LRgUf/spl3rNS/LKeRtQrW2OzVubn36VS1eMK5TLkSMetyR+z0HJ57lkhfE6qw8rVzUgLFUKBk7s0v9Zx1eP98yXXVcIe0o1TeOT2kGGzBs61LYouknSK2CqmL6KykLojGmFJEkMWoorO86rJVHVXV0HS5BvuvHHH09WXA7VMEr2ZIHyyY/AsMZWpF1erLdo8gLDh+BS6lS7szO6a32TWbRs4FvpeSEZ4sFFNBZrRe57z9DpZX711qCmshn3rv7bv4sxxy8jD5lHmIV6HnE6/Htxf5W+1MGOF6Mw72AcDGlcao/XNAjm/7u0k/sT4mktKlQkFRx4rkA+HCmCuA1UeFEDfKgh4O0kppXnwvpvcpFX4YNe7qcJu6yaUUtTf6ZY2hbavfn7+J2YmjJRkHVnZuaBx1mkWc3c4OHtIf/1Ef6cNbiQem7rAcYev/62xft7lUyUNC3jnlCSNa1U7M4iWTUgy+z4tcCtHu3uhyMDDO3PIjWMLb7/VlYE3N3MfTHj9ZeLlzIFcdy2sxU3irykbKsN9lJd9taTkJ/YwVDJcIrzzTyXgrVWYNP5i5zav9oni6HSGY4Xa23gDLf+7SR1r3uVn9T8f30g8799UvOP4B/BP4J/BP8I/hH8I/hH8P+JoIGdCBwdbFgZDpbddb+3iJedx0ObJEyBrOelL/4vtLa/sxbhWescTvbGdLZJtmSEa4LZ4GLij2yd9EsYIZm7AHeRq8mbq8k0XNNSXmCoKdigcanHNUtMx0jp0yYQ7d5ML0vGh8JFhrW1KCV7fYLDlSno8hw9XYXcCwCs2f5EetAQngKV1EAZZwFnvtrsMZD2RGrgPh3FLBwl7F4LkRyoie52mMkqHTFrL/isCl6XeDVZw0Fi0Lj66UnvxpJokWoQZrkp7nJ6nNlTJqB9q8ZTTIoruvNR+4X4igk1mxahmXaVY+y1B3BbHN652GHUZV/1Tst2MBMe0LZy5nRnfuMVg4b595EWShXR3Y2vnb5Iqs/95KcpGeS8u7+31zf3QUYCeXaTH90sseUslEU38l6/u1VqufgsOWRUmCXyVrEK+SicFa2+3Ws5jw209Um2B7PRUh60eSabImoUoMFSw/V8uh5Bem4q6yazfQtgxqdDf65/Njx5qD0hxWq+CjXSWrFpAgBwXzl/1KMbK7/+8qYJTYtazw3xEslmnlnaUU+aPvQUouVy+u7pDL7yGX9rbabfLzZTNjHHKeNRltJpJ+gcfcbxm45g3JGBBSSV980XvxvHZ2nHDTw+nBbAyeRSUbSOR9lBzBV0GF+3NKfKj3csyszS6ctwOyKcaA8YM0TuQyOYrkUFIDDZiVJnCO5mWnv26jTIbEWpXO2+2DTbe/40x1iySrGKP2yoe+z71kJ0Nl2nRfkYjuD13k/jkCFlQ0VAcmMO8TBFSIaosZ7gDH2HYML+UDHBc9wr4VWTuwG4AoZWQ27ccjCR9qfxlMYpigIpdtDYfuSrHw85hitE1HQj1FBwrG+4izSAwC5hWbDEnbUg7GT499QxT8eaUJhJ5/mOpGI/Er+XtA/vEGH/l07uC/DPzFpj4lQrchfm6D2+RpTCIQXzwEL8/ieK9fSaz8NfOj9sQ98L9QwNIMwVDpR2tJo9GkIg7SV7mFs/kLJA8eur8B6MGV/fnyoP0Lej22GpnvdDPafCIg5dt45WIj/4FW6tvchs996jO5H1fVOx+ejEWaa4+4R0sWGtIHZoJkvQzvnslwqyvpLjZiS9nGf5ZnBlw7SflFojx+yK4xjhYWgxFRrPiCGn6x0F1KnVX3fesTHBuVk1N/ohcy+TtZrIigm/s8Zu/zV4vx21w50d+bguOYcMj7l33XO85xNe/OBtrPdh5QibmARg3PGWoNa2jS5hw55+K7bL5oPuoECHg6VcFQwjOAMGJ4dIXXhuhrNq9/gxIJya0IyIk7KJ1iLWxhwrdLkLTvQGjIVHNlAXe9Lvh95SDWDEH5JNU0EjsCJz/xPePcf3Nvc+TpFQiJcPeuJyrmnquGzK0Was+CJQVzmoi4fH9iQYjd4tuhe4FhDzsCsPr+9l9YGUih/FP05XBxt5RKk39xvsWsrVlE7Z3OdHNwkzi2HnKIz+kHrAW5jphQkpjbVO66+3mRg5Ga7v3IKDphYhWiOSEBq59niEEMS9ZBy/vqC5ueC6ifAgm/p3l8JV6ScYqfE1aDrcq1OwGIf6DkLqbe6U+BuyEOlo71ol4peRP5f6U1wnkv2SJj9qNsp1Fh0v2OjuZ5uizS5M5WsBb9QqkLeowg2LyiovbldDlXDNsj+a2T1K5qqq+HDVCuHCr80Mfuvbeo8RSEmm+8TOtQ+GHaXsI9XAPegzuDnH/pUA96CRso9RicI3asAo8E9J5lYlfIYcU252xCOW+G8IfZrVHrCYjY+ub0spk6BPT3PwTvuEFP1Q1agAGbc6WfD43RWGV5Fgy8J/uXHNDq+fbLlxeAUrPDappmX8aDij4PUBhdiCz0mF1d8UQOEYuADJcKuEL49f0gjYFY8Tz7IfHvV5yb8Pl4P8WDyEOAyUZ6pRzQYoMlM3WTnkfVWHo051UXzJL2U0Mw3bSsFLm2tl2F0l9wIzCR33Qi/7Fr33pZ1iJ8zEndbsKJgZybu3eEKzI/vklNs12pp/ozOqwxQI93odWyKjceVIF6W8C/JSnvkQ7IOanJEk5Q7FlO+pYuvwdac6J5L5q4+jNf/y6ly3gIOVeTWB9EcUKpBfaRiaGdEHwrr+TNCHlh0ZgZdmkU2/65b+oW2JWH55yUdcMiDNh+se5ghNVwyMs4fKv4XUGmDlmNpNi6mEkPhlMAYp7LWS9uK3XsYNW6iyklSFjX71+cCtKO8PZvLMvLgbJF5B3rZlYjPeK+1U8rMcN72a61wzhUJxFjxIhROkYdalkqjZpD3CKapSTGUbriB+y8Fza/b3D2csa0qgtfB6qB360lPK0H5ikCV1o/ZZdkr63GMVa9Fm3PgX0MH1kS7piGs3TRVxlrf+Sgn9k/CdUvxt84uRxhZln/JlQT0fMTLxsmwrxIPWwF1ATIjfPrK4JcMPpQbcSiKdXvpQyIYTi+Kwq6QzIvxACl+RzKblRSkgjCGJZAETSy28xz/m5lzTSA7xSnQW2omICKxUKVUA61p5Z1KsRApso9VRb1uk5EhGIrocuJ+p6yUXPmebUkITok/aJ7K3bCPWwmdz8JfIDdauEzdeLYQ5pG1FHVMb2N949q5rTPEYTvhE8QEVf71ffK1w/Nn6tVRhykwzwVmeWWHhyojtJfaLUnmVs0Ff+hDdWdXZohqn4NASyylO5URANnoF/ioK7z28HtssisVjxDjM+D4pX7DBx48/SvZpBAcIJBBaUnHa2me4onhxwVNkHTVHlVrutfmytdkYtpVfDCe8MeJm9FGgfHmG0Wud1e/QXGJTALlDz5UakWWuZLZUOWkK604McQ5SicSlbvQrZgSGd6YuCF/ylzS9SsOGuyQf96pWzTV3Ft0PjRo0WH9v0KD1caNTsN7JcdpccgLK6gIMYvmR2uMPhPV2GWsWtTHhQqXNeaWMV2qzTlbSC/eHYjHgKnYQXo0h/gzIa17PhTp+GSkLk6usvll6bvdSNwQZ1ZET+2u8pBYTS5oD1gtz8EA/xzjqy7Xi5YKEXvWtQAsmNhYNNhe97oU4PqKMLYkwm6K/fmDRY6//4bT+h+tBDQob9DkpDBgrEARFeUMCVrrOSMNDDCSUwnuhWHB2jpsCCdDdBccETSmXmE1xQItbdVQkIyycay3SZ34VeagSB8xJf1jwYBiRkb1WmD28/qem9M9Ibz4uRxJVJdoo86f0n888OcVR+lRpDNSa2n3JKXDBayNZcItmLSLBm3/N0Z0inpxqYs42Nhdv7Wqy7GFWRtH9tj1m+YctRtSdC1zAQ1wHPsi2G9lOTyN7Irtp6i9wOP3NOdmGwHjfq7n+TrMBluFNWgdjlsFhqskS7R19zpu9dXw+6j9v4Fw76Josq6D3Bu8jSTZedHcU3ecT8delk9CNSdcxKa95g0fTthK31e7rAjFleUZh2zczW4lLw4tSTtUsTzDCrxyTqYPJ1E2/4OqJAhOtgZreHcRozdi9TOesGA2GvnalkqZlA6kEsa+KviC8zJ3bCi0h9MofydI1wubaEloGzkexWqbtWwNokw3xbHRQht4hQJ23ejMhlkl7aU68pbnofNlIptBurW+M5GTVfrRp/mGxG4G1VspK38O47onZegvKkfsZROsg59tcb9rtfeK91dQKD8PQ/DQa7+DQkRNHAXdsv47jpAXkD40pT47AiJl5DFFKMuoDc9QaqD9Oq+pybC/YYyU0sqpCrQwFFOwCnjD1NQVWiWUICdMgAOCuBDePu2tK/Rx3GtzjQ0/36ilinJjl6OZWzVn0WVsDF/GugcyLVyXVR1IJcZO64NIaAWZTAtRc6348+iJe4Z2Yzw8xBwDG1jMifOptjn+KUqjXAhfTOBFnD7SFAc1Mp6JS7dKgcQsfgNKhbOkQJxXsk5a09b2C+L94pWy0Qtycvl9W1N+1izwcKUutAqe9u7e+bRCPippE7Bz81jcOBadk497mrf6ZHL+0aQ1Ut2mq+lLWMpaRt2AiyrFtVIks9m7dtzUKJTtclB0Pw3jjaZu7tV87habpyrtsfepg853jlbLLP977H1BLAwQUAAIACAAORVNH15kSKV8AAABqAAAAGwAAAHVuaXZlcnNhbC91bml2ZXJzYWwucG5nLnhtbC2MWwqAIBAA/4PuIHuATU2thczLJCn0wqTH7Yto/mY+pnPXPLHDpz2uiwWBHFxfFt2W/BH9ya63CZT8A9htoSYU+tczDjlYMI1AkloZ3QILPo4hW9C8RlKKEymo3uUDUEsBAgAAFAACAAgADUVTRyoNwzZRBAAACxAAAB0AAAAAAAAAAQAAAAAAAAAAAHVuaXZlcnNhbC9jb21tb25fbWVzc2FnZXMubG5nUEsBAgAAFAACAAgADUVTRyXfYoO9BAAAyxYAACcAAAAAAAAAAQAAAAAAjAQAAHVuaXZlcnNhbC9mbGFzaF9wdWJsaXNoaW5nX3NldHRpbmdzLnhtbFBLAQIAABQAAgAIAA1FU0dISKwfsQIAAFEKAAAhAAAAAAAAAAEAAAAAAI4JAAB1bml2ZXJzYWwvZmxhc2hfc2tpbl9zZXR0aW5ncy54bWxQSwECAAAUAAIACAANRVNHQVh2I5EEAADcFQAAJgAAAAAAAAABAAAAAAB+DAAAdW5pdmVyc2FsL2h0bWxfcHVibGlzaGluZ19zZXR0aW5ncy54bWxQSwECAAAUAAIACAANRVNHkkawmakBAABDBgAAHwAAAAAAAAABAAAAAABTEQAAdW5pdmVyc2FsL2h0bWxfc2tpbl9zZXR0aW5ncy5qc1BLAQIAABQAAgAIAA1FU0ca2uo7qgAAAB8BAAAaAAAAAAAAAAEAAAAAADkTAAB1bml2ZXJzYWwvaTE4bl9wcmVzZXRzLnhtbFBLAQIAABQAAgAIAA1FU0f1i9p5ZgAAAGgAAAAcAAAAAAAAAAEAAAAAABsUAAB1bml2ZXJzYWwvbG9jYWxfc2V0dGluZ3MueG1sUEsBAgAAFAACAAgAM7t/RM6CCTfsAgAAiAgAABQAAAAAAAAAAQAAAAAAuxQAAHVuaXZlcnNhbC9wbGF5ZXIueG1sUEsBAgAAFAACAAgADUVTRxe1aH2NCgAAE1oAACkAAAAAAAAAAQAAAAAA2RcAAHVuaXZlcnNhbC9za2luX2N1c3RvbWl6YXRpb25fc2V0dGluZ3MueG1sUEsBAgAAFAACAAgADkVTR4XNzXcTJQAAJjIAABcAAAAAAAAAAAAAAAAArSIAAHVuaXZlcnNhbC91bml2ZXJzYWwucG5nUEsBAgAAFAACAAgADkVTR9eZEilfAAAAagAAABsAAAAAAAAAAQAAAAAA9UcAAHVuaXZlcnNhbC91bml2ZXJzYWwucG5nLnhtbFBLBQYAAAAACwALAEkDAACNSAAAAAA="/>
  <p:tag name="ISPRING_RESOURCE_PATHS_HASH_PRESENTER" val="2d952383f36d98eb9fae35661317f9a538ebbee8"/>
  <p:tag name="ISPRING_LMS_API_VERSION" val="SCORM 2004 (4th edition)"/>
  <p:tag name="ISPRING_ULTRA_SCORM_COURCE_TITLE" val="M12H Section 6.2 Basic Operations with Complex Numbers"/>
  <p:tag name="ISPRING_CMI5_LAUNCH_METHOD" val="any window"/>
  <p:tag name="ISPRINGCLOUDFOLDERID" val="1"/>
  <p:tag name="ISPRINGONLINEFOLDERID" val="1"/>
  <p:tag name="ISPRING_OUTPUT_FOLDER" val="[[&quot;\uFFFD\uFFFDQj{D1961B4B-4104-4DBD-91AB-5334FB564497}&quot;,&quot;C:\\Users\\e15108\\Documents\\Website BCMATH\\m12h\\Online Notes&quot;]]"/>
  <p:tag name="ISPRING_PRESENTATION_TITLE" val="M12H Section 6.2 Basic Operations with Complex Numbers"/>
  <p:tag name="ISPRING_FIRST_PUBLISH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watermarkUrl&quot;:&quot;https://&quot;,&quot;openWatermarkWebPageInNewWindow&quot;:&quot;T_FALSE&quot;,&quot;displayAfterEnabled&quot;:&quot;T_FALSE&quot;,&quot;displayUntilEnabled&quot;:&quot;T_FALSE&quot;,&quot;domainRestrictionEnabled&quot;:&quot;T_TRUE&quot;,&quot;domainRestriction&quot;:&quot;www.bcmath.ca;bcmath.ca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5A04B6F-7664-440A-BB0A-CE898E709351}:28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EB7A9D0-8BD9-40B2-9D6D-B0B48B756994}:28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CF70645-ACD1-48B5-8645-4DF4B527C8A6}:25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5685440-0D90-4761-82D1-0C7EC7266EAE}:26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E653E81-BA26-470E-B42C-387C33FE0922}:26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2D99168-9E28-4E9F-8A9C-1F7A54D6B969}:26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8A709D4-BA2F-44AB-ACD2-3160AB77240F}:26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7F2A59F-22F5-448A-BC04-9C8DFF45AE58}:26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337F66-B42B-4119-BE91-32C8DE56466B}:28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881E674-EB83-48B2-9993-D745E245664A}:27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AE7EF31-3EAF-4B15-A986-A279E9B6FEF2}:25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6D9853D-67ED-4792-BA16-0688E3EBEDE1}:27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A0C30B6-74AF-4757-BC0C-86C9495CB0DA}:26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19889CC-871C-4308-AEEF-167AC7740393}:28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C2E8D4B-28B2-4E1D-A087-E941C2384DFE}:26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28DC191-D70C-45C5-9D93-53BDF4DD6B38}:28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8D77097-61AA-44DB-8997-E5F2EEB68A1F}:28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D4BF52F-3FAD-478F-A4E4-A5ADAB596162}:28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13AAF31-B038-4BE4-86BB-14ABBD6130C4}:26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8772D87-E035-44E4-B890-3941374EA879}:27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9CF1BED-34F0-4F4D-8FC2-BD517C879599}:26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2210DF7-9474-4BF5-9F23-8B36FAD0DE12}:28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9034</TotalTime>
  <Words>1109</Words>
  <Application>Microsoft Office PowerPoint</Application>
  <PresentationFormat>Widescreen</PresentationFormat>
  <Paragraphs>110</Paragraphs>
  <Slides>22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Cambria Math</vt:lpstr>
      <vt:lpstr>Century Schoolbook</vt:lpstr>
      <vt:lpstr>Wingdings</vt:lpstr>
      <vt:lpstr>Wingdings 2</vt:lpstr>
      <vt:lpstr>Oriel</vt:lpstr>
      <vt:lpstr>Equation</vt:lpstr>
      <vt:lpstr>Section 6.2 Different Forms of  Complex Numbers </vt:lpstr>
      <vt:lpstr>PowerPoint Presentation</vt:lpstr>
      <vt:lpstr>I) Intro to Drawing Complex Numbers:</vt:lpstr>
      <vt:lpstr>Adding Complex Numbers Graphically:</vt:lpstr>
      <vt:lpstr>Subtracting Complex Numbers Graphically:</vt:lpstr>
      <vt:lpstr>Rotating a Complex Value by 90 degrees:</vt:lpstr>
      <vt:lpstr>PowerPoint Presentation</vt:lpstr>
      <vt:lpstr>PowerPoint Presentation</vt:lpstr>
      <vt:lpstr>Forms of Complex Numbers: z=a+ib   z=rcos∅+irsin∅   and   z=re^iθ</vt:lpstr>
      <vt:lpstr>II) Complex numbers in Polar Form:</vt:lpstr>
      <vt:lpstr>Practice: Given “z”, find argZ</vt:lpstr>
      <vt:lpstr>Practice: Find the modulus “r’ and argument “argZ” for each complex number</vt:lpstr>
      <vt:lpstr>iii)Converting Comp. Numbers to Polar form </vt:lpstr>
      <vt:lpstr>PowerPoint Presentation</vt:lpstr>
      <vt:lpstr>Graphing the product of Complex numbers</vt:lpstr>
      <vt:lpstr>PowerPoint Presentation</vt:lpstr>
      <vt:lpstr>Taking a Complex Number to a Power: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M12H Section 6.2 Basic Operations with Complex Numbers</dc:title>
  <dc:creator>Danny Young</dc:creator>
  <cp:lastModifiedBy>Danny Young</cp:lastModifiedBy>
  <cp:revision>43</cp:revision>
  <dcterms:created xsi:type="dcterms:W3CDTF">2011-06-27T16:11:13Z</dcterms:created>
  <dcterms:modified xsi:type="dcterms:W3CDTF">2024-06-03T03:41:37Z</dcterms:modified>
</cp:coreProperties>
</file>